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16" r:id="rId1"/>
  </p:sldMasterIdLst>
  <p:notesMasterIdLst>
    <p:notesMasterId r:id="rId3"/>
  </p:notesMasterIdLst>
  <p:sldIdLst>
    <p:sldId id="257" r:id="rId2"/>
  </p:sldIdLst>
  <p:sldSz cx="9144000" cy="5143500" type="screen16x9"/>
  <p:notesSz cx="67849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990000"/>
    <a:srgbClr val="FFCC99"/>
    <a:srgbClr val="FFFFCC"/>
    <a:srgbClr val="663300"/>
    <a:srgbClr val="FFFF99"/>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972" y="-33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338" y="-72"/>
      </p:cViewPr>
      <p:guideLst>
        <p:guide orient="horz" pos="3128"/>
        <p:guide pos="2137"/>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005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sv-SE" altLang="en-US"/>
          </a:p>
        </p:txBody>
      </p:sp>
      <p:sp>
        <p:nvSpPr>
          <p:cNvPr id="12291" name="Rectangle 3"/>
          <p:cNvSpPr>
            <a:spLocks noGrp="1" noChangeArrowheads="1"/>
          </p:cNvSpPr>
          <p:nvPr>
            <p:ph type="dt" idx="1"/>
          </p:nvPr>
        </p:nvSpPr>
        <p:spPr bwMode="auto">
          <a:xfrm>
            <a:off x="3844925" y="0"/>
            <a:ext cx="294005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sv-SE" altLang="en-US"/>
          </a:p>
        </p:txBody>
      </p:sp>
      <p:sp>
        <p:nvSpPr>
          <p:cNvPr id="3076" name="Rectangle 4"/>
          <p:cNvSpPr>
            <a:spLocks noGrp="1" noRot="1" noChangeAspect="1" noChangeArrowheads="1" noTextEdit="1"/>
          </p:cNvSpPr>
          <p:nvPr>
            <p:ph type="sldImg" idx="2"/>
          </p:nvPr>
        </p:nvSpPr>
        <p:spPr bwMode="auto">
          <a:xfrm>
            <a:off x="82550" y="744538"/>
            <a:ext cx="6619875" cy="3724275"/>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2293" name="Rectangle 5"/>
          <p:cNvSpPr>
            <a:spLocks noGrp="1" noChangeArrowheads="1"/>
          </p:cNvSpPr>
          <p:nvPr>
            <p:ph type="body" sz="quarter" idx="3"/>
          </p:nvPr>
        </p:nvSpPr>
        <p:spPr bwMode="auto">
          <a:xfrm>
            <a:off x="904875" y="4716463"/>
            <a:ext cx="4975225" cy="44688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en-US" noProof="0" smtClean="0"/>
              <a:t>Klicka här för att ändra format på bakgrundstexten</a:t>
            </a:r>
          </a:p>
          <a:p>
            <a:pPr lvl="1"/>
            <a:r>
              <a:rPr lang="sv-SE" altLang="en-US" noProof="0" smtClean="0"/>
              <a:t>Nivå två</a:t>
            </a:r>
          </a:p>
          <a:p>
            <a:pPr lvl="2"/>
            <a:r>
              <a:rPr lang="sv-SE" altLang="en-US" noProof="0" smtClean="0"/>
              <a:t>Nivå tre</a:t>
            </a:r>
          </a:p>
          <a:p>
            <a:pPr lvl="3"/>
            <a:r>
              <a:rPr lang="sv-SE" altLang="en-US" noProof="0" smtClean="0"/>
              <a:t>Nivå fyra</a:t>
            </a:r>
          </a:p>
          <a:p>
            <a:pPr lvl="4"/>
            <a:r>
              <a:rPr lang="sv-SE" altLang="en-US" noProof="0" smtClean="0"/>
              <a:t>Nivå fem</a:t>
            </a:r>
          </a:p>
        </p:txBody>
      </p:sp>
      <p:sp>
        <p:nvSpPr>
          <p:cNvPr id="12294" name="Rectangle 6"/>
          <p:cNvSpPr>
            <a:spLocks noGrp="1" noChangeArrowheads="1"/>
          </p:cNvSpPr>
          <p:nvPr>
            <p:ph type="ftr" sz="quarter" idx="4"/>
          </p:nvPr>
        </p:nvSpPr>
        <p:spPr bwMode="auto">
          <a:xfrm>
            <a:off x="0" y="9432925"/>
            <a:ext cx="294005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sv-SE" altLang="en-US"/>
          </a:p>
        </p:txBody>
      </p:sp>
      <p:sp>
        <p:nvSpPr>
          <p:cNvPr id="12295" name="Rectangle 7"/>
          <p:cNvSpPr>
            <a:spLocks noGrp="1" noChangeArrowheads="1"/>
          </p:cNvSpPr>
          <p:nvPr>
            <p:ph type="sldNum" sz="quarter" idx="5"/>
          </p:nvPr>
        </p:nvSpPr>
        <p:spPr bwMode="auto">
          <a:xfrm>
            <a:off x="3844925" y="9432925"/>
            <a:ext cx="294005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ECA7C6E8-58BC-4E3B-B6DB-CE0281DC27C2}" type="slidenum">
              <a:rPr lang="sv-SE" altLang="en-US"/>
              <a:pPr>
                <a:defRPr/>
              </a:pPr>
              <a:t>‹#›</a:t>
            </a:fld>
            <a:endParaRPr lang="sv-SE" altLang="en-US"/>
          </a:p>
        </p:txBody>
      </p:sp>
    </p:spTree>
    <p:extLst>
      <p:ext uri="{BB962C8B-B14F-4D97-AF65-F5344CB8AC3E}">
        <p14:creationId xmlns:p14="http://schemas.microsoft.com/office/powerpoint/2010/main" xmlns="" val="5057382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001ECC1-8FB7-412E-BB8B-78F300F7A0D3}" type="slidenum">
              <a:rPr lang="sv-SE" altLang="en-US" sz="1200" smtClean="0"/>
              <a:pPr/>
              <a:t>1</a:t>
            </a:fld>
            <a:endParaRPr lang="sv-SE" altLang="en-US" sz="1200" smtClean="0"/>
          </a:p>
        </p:txBody>
      </p:sp>
      <p:sp>
        <p:nvSpPr>
          <p:cNvPr id="4099" name="Rectangle 2"/>
          <p:cNvSpPr>
            <a:spLocks noGrp="1" noRot="1" noChangeAspect="1" noChangeArrowheads="1" noTextEdit="1"/>
          </p:cNvSpPr>
          <p:nvPr>
            <p:ph type="sldImg"/>
          </p:nvPr>
        </p:nvSpPr>
        <p:spPr>
          <a:xfrm>
            <a:off x="82550" y="744538"/>
            <a:ext cx="6619875" cy="3724275"/>
          </a:xfrm>
          <a:ln/>
        </p:spPr>
      </p:sp>
      <p:sp>
        <p:nvSpPr>
          <p:cNvPr id="4100" name="Rectangle 3"/>
          <p:cNvSpPr>
            <a:spLocks noGrp="1" noChangeArrowheads="1"/>
          </p:cNvSpPr>
          <p:nvPr>
            <p:ph type="body" idx="1"/>
          </p:nvPr>
        </p:nvSpPr>
        <p:spPr>
          <a:noFill/>
        </p:spPr>
        <p:txBody>
          <a:bodyPr/>
          <a:lstStyle/>
          <a:p>
            <a:endParaRPr lang="sv-SE"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790972" y="3778934"/>
            <a:ext cx="1419712"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582216"/>
            <a:ext cx="8062912" cy="1102519"/>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1687710"/>
            <a:ext cx="8062912" cy="131445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4509492"/>
            <a:ext cx="5791200" cy="273844"/>
          </a:xfrm>
        </p:spPr>
        <p:txBody>
          <a:bodyPr tIns="0" bIns="0" anchor="t"/>
          <a:lstStyle>
            <a:lvl1pPr algn="r">
              <a:defRPr sz="1000"/>
            </a:lvl1pPr>
          </a:lstStyle>
          <a:p>
            <a:pPr>
              <a:defRPr/>
            </a:pPr>
            <a:endParaRPr lang="en-US" altLang="en-US"/>
          </a:p>
        </p:txBody>
      </p:sp>
      <p:sp>
        <p:nvSpPr>
          <p:cNvPr id="17" name="Footer Placeholder 16"/>
          <p:cNvSpPr>
            <a:spLocks noGrp="1"/>
          </p:cNvSpPr>
          <p:nvPr>
            <p:ph type="ftr" sz="quarter" idx="11"/>
          </p:nvPr>
        </p:nvSpPr>
        <p:spPr>
          <a:xfrm>
            <a:off x="1371600" y="4238028"/>
            <a:ext cx="5791200" cy="273844"/>
          </a:xfrm>
        </p:spPr>
        <p:txBody>
          <a:bodyPr tIns="0" bIns="0" anchor="b"/>
          <a:lstStyle>
            <a:lvl1pPr algn="r">
              <a:defRPr sz="1100"/>
            </a:lvl1pPr>
          </a:lstStyle>
          <a:p>
            <a:pPr>
              <a:defRPr/>
            </a:pPr>
            <a:endParaRPr lang="en-US" altLang="en-US"/>
          </a:p>
        </p:txBody>
      </p:sp>
      <p:sp>
        <p:nvSpPr>
          <p:cNvPr id="29" name="Slide Number Placeholder 28"/>
          <p:cNvSpPr>
            <a:spLocks noGrp="1"/>
          </p:cNvSpPr>
          <p:nvPr>
            <p:ph type="sldNum" sz="quarter" idx="12"/>
          </p:nvPr>
        </p:nvSpPr>
        <p:spPr>
          <a:xfrm>
            <a:off x="8392247" y="4314231"/>
            <a:ext cx="502920" cy="273844"/>
          </a:xfrm>
        </p:spPr>
        <p:txBody>
          <a:bodyPr anchor="ctr"/>
          <a:lstStyle>
            <a:lvl1pPr algn="ctr">
              <a:defRPr sz="1300">
                <a:solidFill>
                  <a:srgbClr val="FFFFFF"/>
                </a:solidFill>
              </a:defRPr>
            </a:lvl1pPr>
          </a:lstStyle>
          <a:p>
            <a:pPr>
              <a:defRPr/>
            </a:pPr>
            <a:fld id="{C1143896-577D-48F9-AD0F-58B4DE8ABAF5}" type="slidenum">
              <a:rPr lang="en-US" altLang="en-US" smtClean="0"/>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8B92D70B-F23A-46AC-84DC-49810B5E2596}"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85750"/>
            <a:ext cx="1905000" cy="41148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85750"/>
            <a:ext cx="6248400" cy="41148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9A6B7636-7ADB-45E4-AD4B-D5CC5BB7A942}"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0620"/>
            <a:ext cx="8229600" cy="1049274"/>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412106"/>
            <a:ext cx="82296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4860036"/>
            <a:ext cx="2133600" cy="226314"/>
          </a:xfrm>
        </p:spPr>
        <p:txBody>
          <a:bodyPr/>
          <a:lstStyle/>
          <a:p>
            <a:pPr>
              <a:defRPr/>
            </a:pPr>
            <a:endParaRPr lang="en-US" altLang="en-US"/>
          </a:p>
        </p:txBody>
      </p:sp>
      <p:sp>
        <p:nvSpPr>
          <p:cNvPr id="5" name="Footer Placeholder 4"/>
          <p:cNvSpPr>
            <a:spLocks noGrp="1"/>
          </p:cNvSpPr>
          <p:nvPr>
            <p:ph type="ftr" sz="quarter" idx="11"/>
          </p:nvPr>
        </p:nvSpPr>
        <p:spPr>
          <a:xfrm>
            <a:off x="457200" y="4860727"/>
            <a:ext cx="4260056" cy="225623"/>
          </a:xfrm>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ACC71E96-1DA3-4608-BA39-7D10724F04C2}" type="slidenum">
              <a:rPr lang="en-US" altLang="en-US" smtClean="0"/>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5276"/>
            <a:ext cx="9129932" cy="5127674"/>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790972" y="70339"/>
            <a:ext cx="1419712"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4857750"/>
            <a:ext cx="2133600" cy="228600"/>
          </a:xfrm>
        </p:spPr>
        <p:txBody>
          <a:bodyPr/>
          <a:lstStyle/>
          <a:p>
            <a:pPr>
              <a:defRPr/>
            </a:pPr>
            <a:endParaRPr lang="en-US" altLang="en-US"/>
          </a:p>
        </p:txBody>
      </p:sp>
      <p:sp>
        <p:nvSpPr>
          <p:cNvPr id="5" name="Footer Placeholder 4"/>
          <p:cNvSpPr>
            <a:spLocks noGrp="1"/>
          </p:cNvSpPr>
          <p:nvPr>
            <p:ph type="ftr" sz="quarter" idx="11"/>
          </p:nvPr>
        </p:nvSpPr>
        <p:spPr>
          <a:xfrm>
            <a:off x="2619376" y="4860727"/>
            <a:ext cx="4260056" cy="225623"/>
          </a:xfrm>
        </p:spPr>
        <p:txBody>
          <a:bodyPr/>
          <a:lstStyle/>
          <a:p>
            <a:pPr>
              <a:defRPr/>
            </a:pPr>
            <a:endParaRPr lang="en-US" altLang="en-US"/>
          </a:p>
        </p:txBody>
      </p:sp>
      <p:sp>
        <p:nvSpPr>
          <p:cNvPr id="6" name="Slide Number Placeholder 5"/>
          <p:cNvSpPr>
            <a:spLocks noGrp="1"/>
          </p:cNvSpPr>
          <p:nvPr>
            <p:ph type="sldNum" sz="quarter" idx="12"/>
          </p:nvPr>
        </p:nvSpPr>
        <p:spPr>
          <a:xfrm>
            <a:off x="8451056" y="607219"/>
            <a:ext cx="502920" cy="225623"/>
          </a:xfrm>
        </p:spPr>
        <p:txBody>
          <a:bodyPr/>
          <a:lstStyle/>
          <a:p>
            <a:pPr>
              <a:defRPr/>
            </a:pPr>
            <a:fld id="{B8B78298-2479-448C-9EDF-CB67EA7C741A}" type="slidenum">
              <a:rPr lang="en-US" altLang="en-US" smtClean="0"/>
              <a:pPr>
                <a:defRPr/>
              </a:pPr>
              <a:t>‹#›</a:t>
            </a:fld>
            <a:endParaRPr lang="en-US" altLang="en-US"/>
          </a:p>
        </p:txBody>
      </p:sp>
      <p:cxnSp>
        <p:nvCxnSpPr>
          <p:cNvPr id="11" name="Straight Connector 10"/>
          <p:cNvCxnSpPr/>
          <p:nvPr/>
        </p:nvCxnSpPr>
        <p:spPr>
          <a:xfrm rot="10800000">
            <a:off x="6468795" y="7036"/>
            <a:ext cx="2672861" cy="142515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5276"/>
            <a:ext cx="9136966" cy="513295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03599"/>
            <a:ext cx="7239000" cy="1021556"/>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225152"/>
            <a:ext cx="3886200" cy="17145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91828"/>
            <a:ext cx="4038600" cy="3394472"/>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91828"/>
            <a:ext cx="4038600" cy="3394472"/>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4860727"/>
            <a:ext cx="2133600" cy="226314"/>
          </a:xfrm>
        </p:spPr>
        <p:txBody>
          <a:bodyPr/>
          <a:lstStyle/>
          <a:p>
            <a:pPr>
              <a:defRPr/>
            </a:pPr>
            <a:endParaRPr lang="en-US" altLang="en-US"/>
          </a:p>
        </p:txBody>
      </p:sp>
      <p:sp>
        <p:nvSpPr>
          <p:cNvPr id="6" name="Footer Placeholder 5"/>
          <p:cNvSpPr>
            <a:spLocks noGrp="1"/>
          </p:cNvSpPr>
          <p:nvPr>
            <p:ph type="ftr" sz="quarter" idx="11"/>
          </p:nvPr>
        </p:nvSpPr>
        <p:spPr>
          <a:xfrm>
            <a:off x="457200" y="4860727"/>
            <a:ext cx="4260056" cy="226314"/>
          </a:xfrm>
        </p:spPr>
        <p:txBody>
          <a:bodyPr/>
          <a:lstStyle/>
          <a:p>
            <a:pPr>
              <a:defRPr/>
            </a:pPr>
            <a:endParaRPr lang="en-US" altLang="en-US"/>
          </a:p>
        </p:txBody>
      </p:sp>
      <p:sp>
        <p:nvSpPr>
          <p:cNvPr id="7" name="Slide Number Placeholder 6"/>
          <p:cNvSpPr>
            <a:spLocks noGrp="1"/>
          </p:cNvSpPr>
          <p:nvPr>
            <p:ph type="sldNum" sz="quarter" idx="12"/>
          </p:nvPr>
        </p:nvSpPr>
        <p:spPr>
          <a:xfrm>
            <a:off x="7589520" y="4860727"/>
            <a:ext cx="502920" cy="226314"/>
          </a:xfrm>
        </p:spPr>
        <p:txBody>
          <a:bodyPr/>
          <a:lstStyle/>
          <a:p>
            <a:pPr>
              <a:defRPr/>
            </a:pPr>
            <a:fld id="{9E1D4D61-0761-489E-A90A-B7CF78D688C8}" type="slidenum">
              <a:rPr lang="en-US" altLang="en-US" smtClean="0"/>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18049"/>
            <a:ext cx="1066800" cy="4615434"/>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18049"/>
            <a:ext cx="581024" cy="226314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2570343"/>
            <a:ext cx="581024" cy="226314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18049"/>
            <a:ext cx="6858000" cy="226314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2570343"/>
            <a:ext cx="6858000" cy="226314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4860727"/>
            <a:ext cx="2130552" cy="226314"/>
          </a:xfrm>
        </p:spPr>
        <p:txBody>
          <a:bodyPr/>
          <a:lstStyle/>
          <a:p>
            <a:pPr>
              <a:defRPr/>
            </a:pPr>
            <a:endParaRPr lang="en-US" altLang="en-US"/>
          </a:p>
        </p:txBody>
      </p:sp>
      <p:sp>
        <p:nvSpPr>
          <p:cNvPr id="8" name="Footer Placeholder 7"/>
          <p:cNvSpPr>
            <a:spLocks noGrp="1"/>
          </p:cNvSpPr>
          <p:nvPr>
            <p:ph type="ftr" sz="quarter" idx="11"/>
          </p:nvPr>
        </p:nvSpPr>
        <p:spPr>
          <a:xfrm>
            <a:off x="457200" y="4860727"/>
            <a:ext cx="4261104" cy="226314"/>
          </a:xfrm>
        </p:spPr>
        <p:txBody>
          <a:bodyPr/>
          <a:lstStyle/>
          <a:p>
            <a:pPr>
              <a:defRPr/>
            </a:pPr>
            <a:endParaRPr lang="en-US" altLang="en-US"/>
          </a:p>
        </p:txBody>
      </p:sp>
      <p:sp>
        <p:nvSpPr>
          <p:cNvPr id="9" name="Slide Number Placeholder 8"/>
          <p:cNvSpPr>
            <a:spLocks noGrp="1"/>
          </p:cNvSpPr>
          <p:nvPr>
            <p:ph type="sldNum" sz="quarter" idx="12"/>
          </p:nvPr>
        </p:nvSpPr>
        <p:spPr>
          <a:xfrm>
            <a:off x="7589520" y="4862322"/>
            <a:ext cx="502920" cy="226314"/>
          </a:xfrm>
        </p:spPr>
        <p:txBody>
          <a:bodyPr/>
          <a:lstStyle>
            <a:lvl1pPr algn="ctr">
              <a:defRPr/>
            </a:lvl1pPr>
          </a:lstStyle>
          <a:p>
            <a:pPr>
              <a:defRPr/>
            </a:pPr>
            <a:fld id="{D5A6F343-AB0A-4F0A-9D3E-58DDACF24998}" type="slidenum">
              <a:rPr lang="en-US" altLang="en-US" smtClean="0"/>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8D28FC8E-BFA1-4BE0-8D51-FA2FA6F5F996}" type="slidenum">
              <a:rPr lang="en-US" altLang="en-US" smtClean="0"/>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4860727"/>
            <a:ext cx="2133600" cy="226314"/>
          </a:xfrm>
        </p:spPr>
        <p:txBody>
          <a:bodyPr/>
          <a:lstStyle/>
          <a:p>
            <a:pPr>
              <a:defRPr/>
            </a:pPr>
            <a:endParaRPr lang="en-US" altLang="en-US"/>
          </a:p>
        </p:txBody>
      </p:sp>
      <p:sp>
        <p:nvSpPr>
          <p:cNvPr id="3" name="Footer Placeholder 2"/>
          <p:cNvSpPr>
            <a:spLocks noGrp="1"/>
          </p:cNvSpPr>
          <p:nvPr>
            <p:ph type="ftr" sz="quarter" idx="11"/>
          </p:nvPr>
        </p:nvSpPr>
        <p:spPr>
          <a:xfrm>
            <a:off x="457200" y="4861418"/>
            <a:ext cx="4260056" cy="225623"/>
          </a:xfrm>
        </p:spPr>
        <p:txBody>
          <a:bodyPr/>
          <a:lstStyle/>
          <a:p>
            <a:pPr>
              <a:defRPr/>
            </a:pPr>
            <a:endParaRPr lang="en-US" altLang="en-US"/>
          </a:p>
        </p:txBody>
      </p:sp>
      <p:sp>
        <p:nvSpPr>
          <p:cNvPr id="4" name="Slide Number Placeholder 3"/>
          <p:cNvSpPr>
            <a:spLocks noGrp="1"/>
          </p:cNvSpPr>
          <p:nvPr>
            <p:ph type="sldNum" sz="quarter" idx="12"/>
          </p:nvPr>
        </p:nvSpPr>
        <p:spPr>
          <a:xfrm>
            <a:off x="7589520" y="4860727"/>
            <a:ext cx="502920" cy="226314"/>
          </a:xfrm>
        </p:spPr>
        <p:txBody>
          <a:bodyPr/>
          <a:lstStyle/>
          <a:p>
            <a:pPr>
              <a:defRPr/>
            </a:pPr>
            <a:fld id="{69D80416-1F8E-4212-A3A8-65BE5B031C8A}"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275748"/>
            <a:ext cx="914400" cy="44577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275748"/>
            <a:ext cx="2438400" cy="44577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240030"/>
            <a:ext cx="5276088" cy="449199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4917186"/>
            <a:ext cx="2133600" cy="226314"/>
          </a:xfrm>
        </p:spPr>
        <p:txBody>
          <a:bodyPr/>
          <a:lstStyle>
            <a:lvl1pPr>
              <a:defRPr sz="900"/>
            </a:lvl1pPr>
          </a:lstStyle>
          <a:p>
            <a:pPr>
              <a:defRPr/>
            </a:pPr>
            <a:endParaRPr lang="en-US" altLang="en-US"/>
          </a:p>
        </p:txBody>
      </p:sp>
      <p:sp>
        <p:nvSpPr>
          <p:cNvPr id="6" name="Footer Placeholder 5"/>
          <p:cNvSpPr>
            <a:spLocks noGrp="1"/>
          </p:cNvSpPr>
          <p:nvPr>
            <p:ph type="ftr" sz="quarter" idx="11"/>
          </p:nvPr>
        </p:nvSpPr>
        <p:spPr>
          <a:xfrm>
            <a:off x="1135856" y="4917186"/>
            <a:ext cx="5143120" cy="226314"/>
          </a:xfrm>
        </p:spPr>
        <p:txBody>
          <a:bodyPr/>
          <a:lstStyle>
            <a:lvl1pPr>
              <a:defRPr sz="900"/>
            </a:lvl1pPr>
          </a:lstStyle>
          <a:p>
            <a:pPr>
              <a:defRPr/>
            </a:pPr>
            <a:endParaRPr lang="en-US" altLang="en-US"/>
          </a:p>
        </p:txBody>
      </p:sp>
      <p:sp>
        <p:nvSpPr>
          <p:cNvPr id="7" name="Slide Number Placeholder 6"/>
          <p:cNvSpPr>
            <a:spLocks noGrp="1"/>
          </p:cNvSpPr>
          <p:nvPr>
            <p:ph type="sldNum" sz="quarter" idx="12"/>
          </p:nvPr>
        </p:nvSpPr>
        <p:spPr>
          <a:xfrm>
            <a:off x="8410576" y="4917186"/>
            <a:ext cx="502920" cy="226314"/>
          </a:xfrm>
        </p:spPr>
        <p:txBody>
          <a:bodyPr/>
          <a:lstStyle>
            <a:lvl1pPr>
              <a:defRPr sz="900"/>
            </a:lvl1pPr>
          </a:lstStyle>
          <a:p>
            <a:pPr>
              <a:defRPr/>
            </a:pPr>
            <a:fld id="{D2321A46-2951-4BAF-9977-938635C4D83C}" type="slidenum">
              <a:rPr lang="en-US" altLang="en-US" smtClean="0"/>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13172"/>
            <a:ext cx="914400" cy="48006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280475"/>
            <a:ext cx="7333488" cy="41148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4400550"/>
            <a:ext cx="7333488" cy="51435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4917186"/>
            <a:ext cx="2103120" cy="226314"/>
          </a:xfrm>
        </p:spPr>
        <p:txBody>
          <a:bodyPr/>
          <a:lstStyle>
            <a:lvl1pPr>
              <a:defRPr sz="900"/>
            </a:lvl1pPr>
          </a:lstStyle>
          <a:p>
            <a:pPr>
              <a:defRPr/>
            </a:pPr>
            <a:endParaRPr lang="en-US" altLang="en-US"/>
          </a:p>
        </p:txBody>
      </p:sp>
      <p:sp>
        <p:nvSpPr>
          <p:cNvPr id="6" name="Footer Placeholder 5"/>
          <p:cNvSpPr>
            <a:spLocks noGrp="1"/>
          </p:cNvSpPr>
          <p:nvPr>
            <p:ph type="ftr" sz="quarter" idx="11"/>
          </p:nvPr>
        </p:nvSpPr>
        <p:spPr>
          <a:xfrm>
            <a:off x="1170432" y="4917877"/>
            <a:ext cx="4948072" cy="226314"/>
          </a:xfrm>
        </p:spPr>
        <p:txBody>
          <a:bodyPr/>
          <a:lstStyle>
            <a:lvl1pPr>
              <a:defRPr sz="900"/>
            </a:lvl1pPr>
          </a:lstStyle>
          <a:p>
            <a:pPr>
              <a:defRPr/>
            </a:pPr>
            <a:endParaRPr lang="en-US" altLang="en-US"/>
          </a:p>
        </p:txBody>
      </p:sp>
      <p:sp>
        <p:nvSpPr>
          <p:cNvPr id="7" name="Slide Number Placeholder 6"/>
          <p:cNvSpPr>
            <a:spLocks noGrp="1"/>
          </p:cNvSpPr>
          <p:nvPr>
            <p:ph type="sldNum" sz="quarter" idx="12"/>
          </p:nvPr>
        </p:nvSpPr>
        <p:spPr>
          <a:xfrm>
            <a:off x="8217192" y="4917186"/>
            <a:ext cx="365760" cy="226314"/>
          </a:xfrm>
        </p:spPr>
        <p:txBody>
          <a:bodyPr/>
          <a:lstStyle>
            <a:lvl1pPr algn="ctr">
              <a:defRPr sz="900"/>
            </a:lvl1pPr>
          </a:lstStyle>
          <a:p>
            <a:pPr>
              <a:defRPr/>
            </a:pPr>
            <a:fld id="{911F4195-EB84-4993-B2AE-12E1CD725AAE}" type="slidenum">
              <a:rPr lang="en-US" altLang="en-US" smtClean="0"/>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ight Triangle 10"/>
          <p:cNvSpPr/>
          <p:nvPr/>
        </p:nvSpPr>
        <p:spPr>
          <a:xfrm>
            <a:off x="7034" y="10552"/>
            <a:ext cx="9129932" cy="5127674"/>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5276"/>
            <a:ext cx="9136966" cy="513295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5" y="3711307"/>
            <a:ext cx="2672861" cy="142515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00620"/>
            <a:ext cx="8229600" cy="1049274"/>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412106"/>
            <a:ext cx="8229600" cy="3429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4860727"/>
            <a:ext cx="2133600" cy="226314"/>
          </a:xfrm>
          <a:prstGeom prst="rect">
            <a:avLst/>
          </a:prstGeom>
        </p:spPr>
        <p:txBody>
          <a:bodyPr vert="horz" anchor="b"/>
          <a:lstStyle>
            <a:lvl1pPr algn="l" eaLnBrk="1" latinLnBrk="0" hangingPunct="1">
              <a:defRPr kumimoji="0" sz="1000" b="0">
                <a:solidFill>
                  <a:schemeClr val="tx1"/>
                </a:solidFill>
              </a:defRPr>
            </a:lvl1pPr>
          </a:lstStyle>
          <a:p>
            <a:pPr>
              <a:defRPr/>
            </a:pPr>
            <a:endParaRPr lang="en-US" altLang="en-US"/>
          </a:p>
        </p:txBody>
      </p:sp>
      <p:sp>
        <p:nvSpPr>
          <p:cNvPr id="3" name="Footer Placeholder 2"/>
          <p:cNvSpPr>
            <a:spLocks noGrp="1"/>
          </p:cNvSpPr>
          <p:nvPr>
            <p:ph type="ftr" sz="quarter" idx="3"/>
          </p:nvPr>
        </p:nvSpPr>
        <p:spPr>
          <a:xfrm>
            <a:off x="457200" y="4861418"/>
            <a:ext cx="4260056" cy="225623"/>
          </a:xfrm>
          <a:prstGeom prst="rect">
            <a:avLst/>
          </a:prstGeom>
        </p:spPr>
        <p:txBody>
          <a:bodyPr vert="horz" anchor="b"/>
          <a:lstStyle>
            <a:lvl1pPr algn="r" eaLnBrk="1" latinLnBrk="0" hangingPunct="1">
              <a:defRPr kumimoji="0" sz="1000">
                <a:solidFill>
                  <a:schemeClr val="tx1"/>
                </a:solidFill>
              </a:defRPr>
            </a:lvl1pPr>
          </a:lstStyle>
          <a:p>
            <a:pPr>
              <a:defRPr/>
            </a:pPr>
            <a:endParaRPr lang="en-US" altLang="en-US"/>
          </a:p>
        </p:txBody>
      </p:sp>
      <p:sp>
        <p:nvSpPr>
          <p:cNvPr id="23" name="Slide Number Placeholder 22"/>
          <p:cNvSpPr>
            <a:spLocks noGrp="1"/>
          </p:cNvSpPr>
          <p:nvPr>
            <p:ph type="sldNum" sz="quarter" idx="4"/>
          </p:nvPr>
        </p:nvSpPr>
        <p:spPr>
          <a:xfrm>
            <a:off x="7589520" y="4860727"/>
            <a:ext cx="502920" cy="226314"/>
          </a:xfrm>
          <a:prstGeom prst="rect">
            <a:avLst/>
          </a:prstGeom>
        </p:spPr>
        <p:txBody>
          <a:bodyPr vert="horz" anchor="b"/>
          <a:lstStyle>
            <a:lvl1pPr algn="ctr" eaLnBrk="1" latinLnBrk="0" hangingPunct="1">
              <a:defRPr kumimoji="0" sz="1200">
                <a:solidFill>
                  <a:schemeClr val="tx1"/>
                </a:solidFill>
              </a:defRPr>
            </a:lvl1pPr>
          </a:lstStyle>
          <a:p>
            <a:pPr>
              <a:defRPr/>
            </a:pPr>
            <a:fld id="{70A68863-2691-4F7C-B725-E6C693F605D4}"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250829" y="-20637"/>
            <a:ext cx="7705551" cy="12557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None/>
            </a:pPr>
            <a:r>
              <a:rPr lang="en-US" sz="1800" b="1" dirty="0" smtClean="0">
                <a:solidFill>
                  <a:schemeClr val="accent2"/>
                </a:solidFill>
              </a:rPr>
              <a:t>Can </a:t>
            </a:r>
            <a:r>
              <a:rPr lang="en-US" sz="1800" b="1" dirty="0" smtClean="0">
                <a:solidFill>
                  <a:schemeClr val="accent2"/>
                </a:solidFill>
              </a:rPr>
              <a:t>cervical length monitoring and treatment affect prematurity rate</a:t>
            </a:r>
            <a:r>
              <a:rPr lang="en-US" sz="1800" b="1" dirty="0" smtClean="0">
                <a:solidFill>
                  <a:schemeClr val="accent2"/>
                </a:solidFill>
              </a:rPr>
              <a:t>?</a:t>
            </a:r>
          </a:p>
          <a:p>
            <a:pPr algn="ctr">
              <a:buNone/>
            </a:pPr>
            <a:r>
              <a:rPr lang="en-US" sz="1200" dirty="0" smtClean="0"/>
              <a:t>Authors: M. Terrani, M.D.**, F. Gonzales, M.D.**, B. Petrikovsky, M.D., PhD*, A. Dillon, BS RDMS**</a:t>
            </a:r>
          </a:p>
          <a:p>
            <a:pPr algn="ctr">
              <a:buNone/>
            </a:pPr>
            <a:r>
              <a:rPr lang="en-US" sz="1200" dirty="0" smtClean="0"/>
              <a:t>Institutions: Ocean </a:t>
            </a:r>
            <a:r>
              <a:rPr lang="en-US" sz="1200" dirty="0" err="1" smtClean="0"/>
              <a:t>Perinatology</a:t>
            </a:r>
            <a:r>
              <a:rPr lang="en-US" sz="1200" dirty="0" smtClean="0"/>
              <a:t>, Wyckoff Heights Medical Center</a:t>
            </a:r>
          </a:p>
          <a:p>
            <a:pPr>
              <a:buNone/>
            </a:pPr>
            <a:endParaRPr lang="en-US" sz="1200" b="1" dirty="0" smtClean="0"/>
          </a:p>
          <a:p>
            <a:pPr>
              <a:buNone/>
            </a:pPr>
            <a:endParaRPr lang="en-US" sz="1200" dirty="0" smtClean="0"/>
          </a:p>
        </p:txBody>
      </p:sp>
      <p:sp>
        <p:nvSpPr>
          <p:cNvPr id="2053" name="Text Box 7"/>
          <p:cNvSpPr txBox="1">
            <a:spLocks noChangeArrowheads="1"/>
          </p:cNvSpPr>
          <p:nvPr/>
        </p:nvSpPr>
        <p:spPr bwMode="auto">
          <a:xfrm>
            <a:off x="6227767" y="3075806"/>
            <a:ext cx="2664717" cy="19236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0"/>
              </a:spcBef>
              <a:buFontTx/>
              <a:buNone/>
              <a:defRPr/>
            </a:pPr>
            <a:r>
              <a:rPr lang="en-GB" altLang="en-US" sz="1400" b="1" dirty="0" smtClean="0">
                <a:latin typeface="Frutiger 45 Light" pitchFamily="34" charset="0"/>
              </a:rPr>
              <a:t>RESULTS:</a:t>
            </a:r>
            <a:endParaRPr lang="en-GB" altLang="en-US" sz="900" dirty="0" smtClean="0">
              <a:latin typeface="Frutiger 45 Light" pitchFamily="34" charset="0"/>
            </a:endParaRPr>
          </a:p>
          <a:p>
            <a:pPr>
              <a:spcBef>
                <a:spcPts val="0"/>
              </a:spcBef>
              <a:buFontTx/>
              <a:buNone/>
              <a:defRPr/>
            </a:pPr>
            <a:r>
              <a:rPr lang="en-US" sz="1500" dirty="0" smtClean="0">
                <a:solidFill>
                  <a:schemeClr val="accent2"/>
                </a:solidFill>
              </a:rPr>
              <a:t>A total of 1,319 patients comprised the study group and 2,518 – control group. Patients who delivered at less than 32 weeks were considered extreme prematurity, less than 37 weeks – moderate prematurity</a:t>
            </a:r>
            <a:endParaRPr lang="en-GB" altLang="en-US" sz="1500" dirty="0" smtClean="0">
              <a:solidFill>
                <a:schemeClr val="accent2"/>
              </a:solidFill>
              <a:latin typeface="Frutiger 45 Light" pitchFamily="34" charset="0"/>
            </a:endParaRPr>
          </a:p>
        </p:txBody>
      </p:sp>
      <p:sp>
        <p:nvSpPr>
          <p:cNvPr id="2057" name="Line 11"/>
          <p:cNvSpPr>
            <a:spLocks noChangeShapeType="1"/>
          </p:cNvSpPr>
          <p:nvPr/>
        </p:nvSpPr>
        <p:spPr bwMode="auto">
          <a:xfrm>
            <a:off x="6172200" y="3486150"/>
            <a:ext cx="0" cy="1314450"/>
          </a:xfrm>
          <a:prstGeom prst="line">
            <a:avLst/>
          </a:prstGeom>
          <a:noFill/>
          <a:ln w="9525">
            <a:solidFill>
              <a:schemeClr val="accent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graphicFrame>
        <p:nvGraphicFramePr>
          <p:cNvPr id="16" name="Table 15"/>
          <p:cNvGraphicFramePr>
            <a:graphicFrameLocks noGrp="1"/>
          </p:cNvGraphicFramePr>
          <p:nvPr/>
        </p:nvGraphicFramePr>
        <p:xfrm>
          <a:off x="3347867" y="843559"/>
          <a:ext cx="4824537" cy="2088231"/>
        </p:xfrm>
        <a:graphic>
          <a:graphicData uri="http://schemas.openxmlformats.org/drawingml/2006/table">
            <a:tbl>
              <a:tblPr/>
              <a:tblGrid>
                <a:gridCol w="1608179"/>
                <a:gridCol w="1608179"/>
                <a:gridCol w="1608179"/>
              </a:tblGrid>
              <a:tr h="417646">
                <a:tc>
                  <a:txBody>
                    <a:bodyPr/>
                    <a:lstStyle/>
                    <a:p>
                      <a:pPr marL="0" marR="0">
                        <a:spcBef>
                          <a:spcPts val="0"/>
                        </a:spcBef>
                        <a:spcAft>
                          <a:spcPts val="0"/>
                        </a:spcAft>
                      </a:pPr>
                      <a:r>
                        <a:rPr lang="en-US" sz="1300" b="1" baseline="0" dirty="0">
                          <a:solidFill>
                            <a:srgbClr val="00B050"/>
                          </a:solidFill>
                          <a:latin typeface="Cambria"/>
                          <a:ea typeface="Times New Roman"/>
                          <a:cs typeface="Times New Roman"/>
                        </a:rPr>
                        <a:t>Gestational age at birth</a:t>
                      </a:r>
                      <a:endParaRPr lang="en-US" sz="1300" baseline="0" dirty="0">
                        <a:solidFill>
                          <a:srgbClr val="00B050"/>
                        </a:solidFill>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300" b="1" baseline="0" dirty="0">
                          <a:solidFill>
                            <a:srgbClr val="00B050"/>
                          </a:solidFill>
                          <a:latin typeface="Cambria"/>
                          <a:ea typeface="Times New Roman"/>
                          <a:cs typeface="Times New Roman"/>
                        </a:rPr>
                        <a:t>Study group (N=1319)</a:t>
                      </a:r>
                      <a:endParaRPr lang="en-US" sz="1300" baseline="0" dirty="0">
                        <a:solidFill>
                          <a:srgbClr val="00B050"/>
                        </a:solidFill>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300" b="1" baseline="0" dirty="0">
                          <a:solidFill>
                            <a:srgbClr val="00B050"/>
                          </a:solidFill>
                          <a:latin typeface="Cambria"/>
                          <a:ea typeface="Times New Roman"/>
                          <a:cs typeface="Times New Roman"/>
                        </a:rPr>
                        <a:t>Control group (N=2518)</a:t>
                      </a:r>
                      <a:endParaRPr lang="en-US" sz="1300" baseline="0" dirty="0">
                        <a:solidFill>
                          <a:srgbClr val="00B050"/>
                        </a:solidFill>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646">
                <a:tc>
                  <a:txBody>
                    <a:bodyPr/>
                    <a:lstStyle/>
                    <a:p>
                      <a:pPr marL="0" marR="0">
                        <a:spcBef>
                          <a:spcPts val="0"/>
                        </a:spcBef>
                        <a:spcAft>
                          <a:spcPts val="0"/>
                        </a:spcAft>
                      </a:pPr>
                      <a:r>
                        <a:rPr lang="en-US" sz="1200" dirty="0">
                          <a:latin typeface="Cambria"/>
                          <a:ea typeface="Times New Roman"/>
                          <a:cs typeface="Times New Roman"/>
                        </a:rPr>
                        <a:t>Under 32 weeks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Cambria"/>
                          <a:ea typeface="Times New Roman"/>
                          <a:cs typeface="Times New Roman"/>
                        </a:rPr>
                        <a:t>30          2.3%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Cambria"/>
                          <a:ea typeface="Times New Roman"/>
                          <a:cs typeface="Times New Roman"/>
                        </a:rPr>
                        <a:t>78           3.1%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5293">
                <a:tc>
                  <a:txBody>
                    <a:bodyPr/>
                    <a:lstStyle/>
                    <a:p>
                      <a:pPr marL="0" marR="0">
                        <a:spcBef>
                          <a:spcPts val="0"/>
                        </a:spcBef>
                        <a:spcAft>
                          <a:spcPts val="0"/>
                        </a:spcAft>
                      </a:pPr>
                      <a:r>
                        <a:rPr lang="en-US" sz="1200">
                          <a:latin typeface="Cambria"/>
                          <a:ea typeface="Times New Roman"/>
                          <a:cs typeface="Times New Roman"/>
                        </a:rPr>
                        <a:t>More than 32 weeks, less than 37 weeks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Cambria"/>
                          <a:ea typeface="Times New Roman"/>
                          <a:cs typeface="Times New Roman"/>
                        </a:rPr>
                        <a:t>55          4.17%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Cambria"/>
                          <a:ea typeface="Times New Roman"/>
                          <a:cs typeface="Times New Roman"/>
                        </a:rPr>
                        <a:t>152        6.03%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646">
                <a:tc gridSpan="3">
                  <a:txBody>
                    <a:bodyPr/>
                    <a:lstStyle/>
                    <a:p>
                      <a:pPr marL="0" marR="0">
                        <a:spcBef>
                          <a:spcPts val="0"/>
                        </a:spcBef>
                        <a:spcAft>
                          <a:spcPts val="0"/>
                        </a:spcAft>
                      </a:pPr>
                      <a:r>
                        <a:rPr lang="en-US" sz="1200" dirty="0">
                          <a:latin typeface="Cambria"/>
                          <a:ea typeface="Times New Roman"/>
                          <a:cs typeface="Times New Roman"/>
                        </a:rPr>
                        <a:t>Total preterm:                    </a:t>
                      </a:r>
                      <a:r>
                        <a:rPr lang="en-US" sz="1200" baseline="0" dirty="0" smtClean="0">
                          <a:latin typeface="Cambria"/>
                          <a:ea typeface="Times New Roman"/>
                          <a:cs typeface="Times New Roman"/>
                        </a:rPr>
                        <a:t> </a:t>
                      </a:r>
                      <a:r>
                        <a:rPr lang="en-US" sz="1200" dirty="0" smtClean="0">
                          <a:latin typeface="Cambria"/>
                          <a:ea typeface="Times New Roman"/>
                          <a:cs typeface="Times New Roman"/>
                        </a:rPr>
                        <a:t>85          </a:t>
                      </a:r>
                      <a:r>
                        <a:rPr lang="en-US" sz="1200" dirty="0">
                          <a:latin typeface="Cambria"/>
                          <a:ea typeface="Times New Roman"/>
                          <a:cs typeface="Times New Roman"/>
                        </a:rPr>
                        <a:t>6.47%                    </a:t>
                      </a:r>
                      <a:r>
                        <a:rPr lang="en-US" sz="1200" dirty="0" smtClean="0">
                          <a:latin typeface="Cambria"/>
                          <a:ea typeface="Times New Roman"/>
                          <a:cs typeface="Times New Roman"/>
                        </a:rPr>
                        <a:t> 230        </a:t>
                      </a:r>
                      <a:r>
                        <a:rPr lang="en-US" sz="1200" dirty="0">
                          <a:latin typeface="Cambria"/>
                          <a:ea typeface="Times New Roman"/>
                          <a:cs typeface="Times New Roman"/>
                        </a:rPr>
                        <a:t>9.13%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
        <p:nvSpPr>
          <p:cNvPr id="23" name="TextBox 22"/>
          <p:cNvSpPr txBox="1"/>
          <p:nvPr/>
        </p:nvSpPr>
        <p:spPr>
          <a:xfrm>
            <a:off x="251520" y="699543"/>
            <a:ext cx="3024336" cy="3077766"/>
          </a:xfrm>
          <a:prstGeom prst="rect">
            <a:avLst/>
          </a:prstGeom>
          <a:noFill/>
        </p:spPr>
        <p:txBody>
          <a:bodyPr wrap="square" rtlCol="0">
            <a:spAutoFit/>
          </a:bodyPr>
          <a:lstStyle/>
          <a:p>
            <a:r>
              <a:rPr lang="en-US" sz="1600" b="1" dirty="0" smtClean="0">
                <a:solidFill>
                  <a:schemeClr val="accent2"/>
                </a:solidFill>
              </a:rPr>
              <a:t>Objective: </a:t>
            </a:r>
            <a:r>
              <a:rPr lang="en-US" sz="1400" dirty="0" smtClean="0"/>
              <a:t>Prematurity </a:t>
            </a:r>
            <a:r>
              <a:rPr lang="en-US" sz="1400" dirty="0" smtClean="0"/>
              <a:t>remains a major contributor to </a:t>
            </a:r>
            <a:r>
              <a:rPr lang="en-US" sz="1400" dirty="0" err="1" smtClean="0"/>
              <a:t>perinatal</a:t>
            </a:r>
            <a:r>
              <a:rPr lang="en-US" sz="1400" dirty="0" smtClean="0"/>
              <a:t> morbidity and mortality. In 2007 the Institute of Medicine reported that the annual costs associated with preterm births exceed $26 billion. In spite of enhanced efforts, the rates of prematurity didn't change much. It appears, however, that in a subset of patients with progressively decreasing cervical length surgical or medical interventions may be beneficial. </a:t>
            </a:r>
          </a:p>
          <a:p>
            <a:endParaRPr lang="en-US" dirty="0"/>
          </a:p>
        </p:txBody>
      </p:sp>
      <p:sp>
        <p:nvSpPr>
          <p:cNvPr id="26" name="TextBox 25"/>
          <p:cNvSpPr txBox="1"/>
          <p:nvPr/>
        </p:nvSpPr>
        <p:spPr>
          <a:xfrm>
            <a:off x="251520" y="3373787"/>
            <a:ext cx="5760640" cy="1800493"/>
          </a:xfrm>
          <a:prstGeom prst="rect">
            <a:avLst/>
          </a:prstGeom>
          <a:noFill/>
        </p:spPr>
        <p:txBody>
          <a:bodyPr wrap="square" rtlCol="0">
            <a:spAutoFit/>
          </a:bodyPr>
          <a:lstStyle/>
          <a:p>
            <a:r>
              <a:rPr lang="en-US" sz="1600" b="1" dirty="0" smtClean="0">
                <a:solidFill>
                  <a:schemeClr val="accent2"/>
                </a:solidFill>
              </a:rPr>
              <a:t>Materials and methods:</a:t>
            </a:r>
          </a:p>
          <a:p>
            <a:r>
              <a:rPr lang="en-US" sz="1400" dirty="0" smtClean="0"/>
              <a:t>Our protocol includes cervical length measurements at 12, 16, and 20 weeks of pregnancy using </a:t>
            </a:r>
            <a:r>
              <a:rPr lang="en-US" sz="1400" dirty="0" err="1" smtClean="0"/>
              <a:t>transvaginal</a:t>
            </a:r>
            <a:r>
              <a:rPr lang="en-US" sz="1400" dirty="0" smtClean="0"/>
              <a:t> approach in all pregnant patients. A cervical length of less than 25 mm served as an indication for </a:t>
            </a:r>
            <a:r>
              <a:rPr lang="en-US" sz="1400" dirty="0" smtClean="0"/>
              <a:t>interventions. Preterm </a:t>
            </a:r>
            <a:r>
              <a:rPr lang="en-US" sz="1400" dirty="0" smtClean="0"/>
              <a:t>birth was defined as a delivery between more than 24 and less than 37 weeks of pregnancy, and further subdivided into the ones delivered at less than 32 weeks of pregnancy and those delivered between 32 and 37 weeks. </a:t>
            </a:r>
          </a:p>
          <a:p>
            <a:endParaRPr lang="en-US" sz="1100" dirty="0"/>
          </a:p>
        </p:txBody>
      </p:sp>
      <p:cxnSp>
        <p:nvCxnSpPr>
          <p:cNvPr id="29" name="Straight Connector 28"/>
          <p:cNvCxnSpPr/>
          <p:nvPr/>
        </p:nvCxnSpPr>
        <p:spPr>
          <a:xfrm>
            <a:off x="467544" y="3363838"/>
            <a:ext cx="2448272"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0" y="0"/>
            <a:ext cx="760144" cy="338554"/>
          </a:xfrm>
          <a:prstGeom prst="rect">
            <a:avLst/>
          </a:prstGeom>
          <a:noFill/>
        </p:spPr>
        <p:txBody>
          <a:bodyPr wrap="none" rtlCol="0">
            <a:spAutoFit/>
          </a:bodyPr>
          <a:lstStyle/>
          <a:p>
            <a:r>
              <a:rPr lang="en-US" sz="1600" dirty="0" smtClean="0"/>
              <a:t>P14.13</a:t>
            </a:r>
            <a:endParaRPr lang="en-US" sz="1600" dirty="0"/>
          </a:p>
        </p:txBody>
      </p:sp>
      <p:pic>
        <p:nvPicPr>
          <p:cNvPr id="14339" name="Picture 3" descr="Logo"/>
          <p:cNvPicPr>
            <a:picLocks noChangeAspect="1" noChangeArrowheads="1"/>
          </p:cNvPicPr>
          <p:nvPr/>
        </p:nvPicPr>
        <p:blipFill>
          <a:blip r:embed="rId3" cstate="print"/>
          <a:srcRect/>
          <a:stretch>
            <a:fillRect/>
          </a:stretch>
        </p:blipFill>
        <p:spPr bwMode="auto">
          <a:xfrm>
            <a:off x="7812360" y="3"/>
            <a:ext cx="1331640" cy="591841"/>
          </a:xfrm>
          <a:prstGeom prst="rect">
            <a:avLst/>
          </a:prstGeom>
          <a:noFill/>
        </p:spPr>
      </p:pic>
      <p:sp>
        <p:nvSpPr>
          <p:cNvPr id="2050" name="Rectangle 2"/>
          <p:cNvSpPr>
            <a:spLocks noChangeArrowheads="1"/>
          </p:cNvSpPr>
          <p:nvPr/>
        </p:nvSpPr>
        <p:spPr bwMode="auto">
          <a:xfrm>
            <a:off x="3276600" y="800100"/>
            <a:ext cx="4967808" cy="2203698"/>
          </a:xfrm>
          <a:prstGeom prst="rect">
            <a:avLst/>
          </a:prstGeom>
          <a:noFill/>
          <a:ln w="28575">
            <a:solidFill>
              <a:srgbClr val="FFCC99"/>
            </a:solidFill>
            <a:miter lim="800000"/>
            <a:headEnd/>
            <a:tailEnd/>
          </a:ln>
          <a:effectLst/>
          <a:extLst>
            <a:ext uri="{909E8E84-426E-40DD-AFC4-6F175D3DCCD1}">
              <a14:hiddenFill xmlns:a14="http://schemas.microsoft.com/office/drawing/2010/main" xmlns="">
                <a:solidFill>
                  <a:srgbClr val="FF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endParaRPr lang="en-GB" altLang="en-US" sz="24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1580</TotalTime>
  <Words>293</Words>
  <Application>Microsoft Office PowerPoint</Application>
  <PresentationFormat>On-screen Show (16:9)</PresentationFormat>
  <Paragraphs>20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Verve</vt:lpstr>
      <vt:lpstr>Slide 1</vt:lpstr>
    </vt:vector>
  </TitlesOfParts>
  <Company>Region Skåne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Ingen bildrubrik</dc:title>
  <dc:creator>Ronny</dc:creator>
  <cp:lastModifiedBy>adillon</cp:lastModifiedBy>
  <cp:revision>55</cp:revision>
  <dcterms:created xsi:type="dcterms:W3CDTF">2004-07-04T11:55:54Z</dcterms:created>
  <dcterms:modified xsi:type="dcterms:W3CDTF">2016-08-29T12:43:47Z</dcterms:modified>
</cp:coreProperties>
</file>