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61" r:id="rId2"/>
    <p:sldId id="264" r:id="rId3"/>
    <p:sldId id="266" r:id="rId4"/>
    <p:sldId id="259" r:id="rId5"/>
    <p:sldId id="263" r:id="rId6"/>
    <p:sldId id="262" r:id="rId7"/>
  </p:sldIdLst>
  <p:sldSz cx="9144000" cy="5143500" type="screen16x9"/>
  <p:notesSz cx="6858000" cy="9144000"/>
  <p:defaultTextStyle>
    <a:defPPr>
      <a:defRPr lang="en-US"/>
    </a:defPPr>
    <a:lvl1pPr algn="l" rtl="0" fontAlgn="base">
      <a:lnSpc>
        <a:spcPct val="90000"/>
      </a:lnSpc>
      <a:spcBef>
        <a:spcPct val="20000"/>
      </a:spcBef>
      <a:spcAft>
        <a:spcPct val="0"/>
      </a:spcAft>
      <a:buChar char="•"/>
      <a:defRPr sz="2000" kern="1200">
        <a:solidFill>
          <a:schemeClr val="bg1"/>
        </a:solidFill>
        <a:latin typeface="Arial" charset="0"/>
        <a:ea typeface="+mn-ea"/>
        <a:cs typeface="Arial" charset="0"/>
      </a:defRPr>
    </a:lvl1pPr>
    <a:lvl2pPr marL="457200" algn="l" rtl="0" fontAlgn="base">
      <a:lnSpc>
        <a:spcPct val="90000"/>
      </a:lnSpc>
      <a:spcBef>
        <a:spcPct val="20000"/>
      </a:spcBef>
      <a:spcAft>
        <a:spcPct val="0"/>
      </a:spcAft>
      <a:buChar char="•"/>
      <a:defRPr sz="2000" kern="1200">
        <a:solidFill>
          <a:schemeClr val="bg1"/>
        </a:solidFill>
        <a:latin typeface="Arial" charset="0"/>
        <a:ea typeface="+mn-ea"/>
        <a:cs typeface="Arial" charset="0"/>
      </a:defRPr>
    </a:lvl2pPr>
    <a:lvl3pPr marL="914400" algn="l" rtl="0" fontAlgn="base">
      <a:lnSpc>
        <a:spcPct val="90000"/>
      </a:lnSpc>
      <a:spcBef>
        <a:spcPct val="20000"/>
      </a:spcBef>
      <a:spcAft>
        <a:spcPct val="0"/>
      </a:spcAft>
      <a:buChar char="•"/>
      <a:defRPr sz="2000" kern="1200">
        <a:solidFill>
          <a:schemeClr val="bg1"/>
        </a:solidFill>
        <a:latin typeface="Arial" charset="0"/>
        <a:ea typeface="+mn-ea"/>
        <a:cs typeface="Arial" charset="0"/>
      </a:defRPr>
    </a:lvl3pPr>
    <a:lvl4pPr marL="1371600" algn="l" rtl="0" fontAlgn="base">
      <a:lnSpc>
        <a:spcPct val="90000"/>
      </a:lnSpc>
      <a:spcBef>
        <a:spcPct val="20000"/>
      </a:spcBef>
      <a:spcAft>
        <a:spcPct val="0"/>
      </a:spcAft>
      <a:buChar char="•"/>
      <a:defRPr sz="2000" kern="1200">
        <a:solidFill>
          <a:schemeClr val="bg1"/>
        </a:solidFill>
        <a:latin typeface="Arial" charset="0"/>
        <a:ea typeface="+mn-ea"/>
        <a:cs typeface="Arial" charset="0"/>
      </a:defRPr>
    </a:lvl4pPr>
    <a:lvl5pPr marL="1828800" algn="l" rtl="0" fontAlgn="base">
      <a:lnSpc>
        <a:spcPct val="90000"/>
      </a:lnSpc>
      <a:spcBef>
        <a:spcPct val="20000"/>
      </a:spcBef>
      <a:spcAft>
        <a:spcPct val="0"/>
      </a:spcAft>
      <a:buChar char="•"/>
      <a:defRPr sz="2000" kern="1200">
        <a:solidFill>
          <a:schemeClr val="bg1"/>
        </a:solidFill>
        <a:latin typeface="Arial" charset="0"/>
        <a:ea typeface="+mn-ea"/>
        <a:cs typeface="Arial" charset="0"/>
      </a:defRPr>
    </a:lvl5pPr>
    <a:lvl6pPr marL="2286000" algn="l" defTabSz="914400" rtl="0" eaLnBrk="1" latinLnBrk="0" hangingPunct="1">
      <a:defRPr sz="2000" kern="1200">
        <a:solidFill>
          <a:schemeClr val="bg1"/>
        </a:solidFill>
        <a:latin typeface="Arial" charset="0"/>
        <a:ea typeface="+mn-ea"/>
        <a:cs typeface="Arial" charset="0"/>
      </a:defRPr>
    </a:lvl6pPr>
    <a:lvl7pPr marL="2743200" algn="l" defTabSz="914400" rtl="0" eaLnBrk="1" latinLnBrk="0" hangingPunct="1">
      <a:defRPr sz="2000" kern="1200">
        <a:solidFill>
          <a:schemeClr val="bg1"/>
        </a:solidFill>
        <a:latin typeface="Arial" charset="0"/>
        <a:ea typeface="+mn-ea"/>
        <a:cs typeface="Arial" charset="0"/>
      </a:defRPr>
    </a:lvl7pPr>
    <a:lvl8pPr marL="3200400" algn="l" defTabSz="914400" rtl="0" eaLnBrk="1" latinLnBrk="0" hangingPunct="1">
      <a:defRPr sz="2000" kern="1200">
        <a:solidFill>
          <a:schemeClr val="bg1"/>
        </a:solidFill>
        <a:latin typeface="Arial" charset="0"/>
        <a:ea typeface="+mn-ea"/>
        <a:cs typeface="Arial" charset="0"/>
      </a:defRPr>
    </a:lvl8pPr>
    <a:lvl9pPr marL="3657600" algn="l" defTabSz="914400" rtl="0" eaLnBrk="1" latinLnBrk="0" hangingPunct="1">
      <a:defRPr sz="2000"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0000"/>
    <a:srgbClr val="0000FF"/>
    <a:srgbClr val="FFFF00"/>
    <a:srgbClr val="0000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194" y="-486"/>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buFontTx/>
              <a:buNone/>
              <a:defRPr sz="1200">
                <a:solidFill>
                  <a:schemeClr val="tx1"/>
                </a:solidFill>
              </a:defRPr>
            </a:lvl1pPr>
          </a:lstStyle>
          <a:p>
            <a:pPr>
              <a:defRPr/>
            </a:pPr>
            <a:endParaRPr lang="en-GB" altLang="en-US"/>
          </a:p>
        </p:txBody>
      </p:sp>
      <p:sp>
        <p:nvSpPr>
          <p:cNvPr id="204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buFontTx/>
              <a:buNone/>
              <a:defRPr sz="1200">
                <a:solidFill>
                  <a:schemeClr val="tx1"/>
                </a:solidFill>
              </a:defRPr>
            </a:lvl1pPr>
          </a:lstStyle>
          <a:p>
            <a:pPr>
              <a:defRPr/>
            </a:pPr>
            <a:endParaRPr lang="en-GB" altLang="en-US"/>
          </a:p>
        </p:txBody>
      </p:sp>
      <p:sp>
        <p:nvSpPr>
          <p:cNvPr id="819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4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204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buFontTx/>
              <a:buNone/>
              <a:defRPr sz="1200">
                <a:solidFill>
                  <a:schemeClr val="tx1"/>
                </a:solidFill>
              </a:defRPr>
            </a:lvl1pPr>
          </a:lstStyle>
          <a:p>
            <a:pPr>
              <a:defRPr/>
            </a:pPr>
            <a:endParaRPr lang="en-GB" altLang="en-US"/>
          </a:p>
        </p:txBody>
      </p:sp>
      <p:sp>
        <p:nvSpPr>
          <p:cNvPr id="204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buFontTx/>
              <a:buNone/>
              <a:defRPr sz="1200">
                <a:solidFill>
                  <a:schemeClr val="tx1"/>
                </a:solidFill>
              </a:defRPr>
            </a:lvl1pPr>
          </a:lstStyle>
          <a:p>
            <a:pPr>
              <a:defRPr/>
            </a:pPr>
            <a:fld id="{59AF412D-138E-44B0-A5D3-48A1DDE19AFA}" type="slidenum">
              <a:rPr lang="en-GB" altLang="en-US"/>
              <a:pPr>
                <a:defRPr/>
              </a:pPr>
              <a:t>‹#›</a:t>
            </a:fld>
            <a:endParaRPr lang="en-GB" altLang="en-US"/>
          </a:p>
        </p:txBody>
      </p:sp>
    </p:spTree>
    <p:extLst>
      <p:ext uri="{BB962C8B-B14F-4D97-AF65-F5344CB8AC3E}">
        <p14:creationId xmlns="" xmlns:p14="http://schemas.microsoft.com/office/powerpoint/2010/main" val="36675260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FDAC9286-F75E-48B5-935A-209E42910A58}" type="slidenum">
              <a:rPr lang="en-GB" altLang="en-US" smtClean="0"/>
              <a:pPr eaLnBrk="1" hangingPunct="1">
                <a:spcBef>
                  <a:spcPct val="0"/>
                </a:spcBef>
              </a:pPr>
              <a:t>1</a:t>
            </a:fld>
            <a:endParaRPr lang="en-GB" alt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38703667-484F-4A27-80E0-65AEED3012FD}" type="slidenum">
              <a:rPr lang="en-GB" altLang="en-US" smtClean="0"/>
              <a:pPr eaLnBrk="1" hangingPunct="1">
                <a:spcBef>
                  <a:spcPct val="0"/>
                </a:spcBef>
              </a:pPr>
              <a:t>2</a:t>
            </a:fld>
            <a:endParaRPr lang="en-GB" altLang="en-US"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94E12074-53E7-4E4E-891B-64435C77470D}" type="slidenum">
              <a:rPr lang="en-GB" altLang="en-US" smtClean="0"/>
              <a:pPr eaLnBrk="1" hangingPunct="1">
                <a:spcBef>
                  <a:spcPct val="0"/>
                </a:spcBef>
              </a:pPr>
              <a:t>3</a:t>
            </a:fld>
            <a:endParaRPr lang="en-GB" altLang="en-US"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93E0507D-6178-4900-8741-E49BBC138652}" type="slidenum">
              <a:rPr lang="en-GB" altLang="en-US" smtClean="0"/>
              <a:pPr eaLnBrk="1" hangingPunct="1">
                <a:spcBef>
                  <a:spcPct val="0"/>
                </a:spcBef>
              </a:pPr>
              <a:t>4</a:t>
            </a:fld>
            <a:endParaRPr lang="en-GB" altLang="en-US"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939C8B70-9F5E-49BB-8A8B-4F26D20A7EA4}" type="slidenum">
              <a:rPr lang="en-GB" altLang="en-US" smtClean="0"/>
              <a:pPr eaLnBrk="1" hangingPunct="1">
                <a:spcBef>
                  <a:spcPct val="0"/>
                </a:spcBef>
              </a:pPr>
              <a:t>5</a:t>
            </a:fld>
            <a:endParaRPr lang="en-GB"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A80B8DB0-2272-4446-9B22-4AC982B54EF0}" type="slidenum">
              <a:rPr lang="en-GB" altLang="en-US" smtClean="0"/>
              <a:pPr eaLnBrk="1" hangingPunct="1">
                <a:spcBef>
                  <a:spcPct val="0"/>
                </a:spcBef>
              </a:pPr>
              <a:t>6</a:t>
            </a:fld>
            <a:endParaRPr lang="en-GB" altLang="en-US"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51435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95250" y="2571750"/>
            <a:ext cx="51435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400050"/>
            <a:ext cx="5105400" cy="2151126"/>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2654898"/>
            <a:ext cx="5114778" cy="825936"/>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4918459"/>
            <a:ext cx="2002464" cy="170177"/>
          </a:xfrm>
        </p:spPr>
        <p:txBody>
          <a:bodyPr/>
          <a:lstStyle>
            <a:lvl1pPr>
              <a:defRPr lang="en-US" smtClean="0">
                <a:solidFill>
                  <a:srgbClr val="FFFFFF"/>
                </a:solidFill>
              </a:defRPr>
            </a:lvl1pPr>
            <a:extLst/>
          </a:lstStyle>
          <a:p>
            <a:pPr>
              <a:defRPr/>
            </a:pPr>
            <a:endParaRPr lang="en-US" altLang="en-US"/>
          </a:p>
        </p:txBody>
      </p:sp>
      <p:sp>
        <p:nvSpPr>
          <p:cNvPr id="18" name="Footer Placeholder 17"/>
          <p:cNvSpPr>
            <a:spLocks noGrp="1"/>
          </p:cNvSpPr>
          <p:nvPr>
            <p:ph type="ftr" sz="quarter" idx="11"/>
          </p:nvPr>
        </p:nvSpPr>
        <p:spPr>
          <a:xfrm>
            <a:off x="2819400" y="4918460"/>
            <a:ext cx="2927722" cy="171450"/>
          </a:xfrm>
        </p:spPr>
        <p:txBody>
          <a:bodyPr/>
          <a:lstStyle>
            <a:lvl1pPr>
              <a:defRPr lang="en-US" dirty="0">
                <a:solidFill>
                  <a:srgbClr val="FFFFFF"/>
                </a:solidFill>
              </a:defRPr>
            </a:lvl1pPr>
            <a:extLst/>
          </a:lstStyle>
          <a:p>
            <a:pPr>
              <a:defRPr/>
            </a:pPr>
            <a:endParaRPr lang="en-US" altLang="en-US"/>
          </a:p>
        </p:txBody>
      </p:sp>
      <p:sp>
        <p:nvSpPr>
          <p:cNvPr id="29" name="Slide Number Placeholder 28"/>
          <p:cNvSpPr>
            <a:spLocks noGrp="1"/>
          </p:cNvSpPr>
          <p:nvPr>
            <p:ph type="sldNum" sz="quarter" idx="12"/>
          </p:nvPr>
        </p:nvSpPr>
        <p:spPr>
          <a:xfrm>
            <a:off x="7880884" y="4917186"/>
            <a:ext cx="588336" cy="171450"/>
          </a:xfrm>
        </p:spPr>
        <p:txBody>
          <a:bodyPr/>
          <a:lstStyle>
            <a:lvl1pPr>
              <a:defRPr lang="en-US" smtClean="0">
                <a:solidFill>
                  <a:srgbClr val="FFFFFF"/>
                </a:solidFill>
              </a:defRPr>
            </a:lvl1pPr>
            <a:extLst/>
          </a:lstStyle>
          <a:p>
            <a:pPr>
              <a:defRPr/>
            </a:pPr>
            <a:fld id="{F4994601-6821-4555-A2A8-0919E1F2F841}" type="slidenum">
              <a:rPr lang="en-US" altLang="en-US" smtClean="0"/>
              <a:pPr>
                <a:defRPr/>
              </a:pPr>
              <a:t>‹#›</a:t>
            </a:fld>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ltLang="en-US"/>
          </a:p>
        </p:txBody>
      </p:sp>
      <p:sp>
        <p:nvSpPr>
          <p:cNvPr id="5" name="Footer Placeholder 4"/>
          <p:cNvSpPr>
            <a:spLocks noGrp="1"/>
          </p:cNvSpPr>
          <p:nvPr>
            <p:ph type="ftr" sz="quarter" idx="11"/>
          </p:nvPr>
        </p:nvSpPr>
        <p:spPr/>
        <p:txBody>
          <a:bodyPr/>
          <a:lstStyle>
            <a:extLst/>
          </a:lstStyle>
          <a:p>
            <a:pPr>
              <a:defRPr/>
            </a:pPr>
            <a:endParaRPr lang="en-US" altLang="en-US"/>
          </a:p>
        </p:txBody>
      </p:sp>
      <p:sp>
        <p:nvSpPr>
          <p:cNvPr id="6" name="Slide Number Placeholder 5"/>
          <p:cNvSpPr>
            <a:spLocks noGrp="1"/>
          </p:cNvSpPr>
          <p:nvPr>
            <p:ph type="sldNum" sz="quarter" idx="12"/>
          </p:nvPr>
        </p:nvSpPr>
        <p:spPr/>
        <p:txBody>
          <a:bodyPr/>
          <a:lstStyle>
            <a:extLst/>
          </a:lstStyle>
          <a:p>
            <a:pPr>
              <a:defRPr/>
            </a:pPr>
            <a:fld id="{4661B3A8-859B-4E31-9A14-6B795AAFC687}" type="slidenum">
              <a:rPr lang="en-US" altLang="en-US" smtClean="0"/>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06217"/>
            <a:ext cx="1524000" cy="4388644"/>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05982"/>
            <a:ext cx="6019800" cy="4388644"/>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4918459"/>
            <a:ext cx="2002464" cy="170177"/>
          </a:xfrm>
        </p:spPr>
        <p:txBody>
          <a:bodyPr/>
          <a:lstStyle>
            <a:extLst/>
          </a:lstStyle>
          <a:p>
            <a:pPr>
              <a:defRPr/>
            </a:pPr>
            <a:endParaRPr lang="en-US" altLang="en-US"/>
          </a:p>
        </p:txBody>
      </p:sp>
      <p:sp>
        <p:nvSpPr>
          <p:cNvPr id="5" name="Footer Placeholder 4"/>
          <p:cNvSpPr>
            <a:spLocks noGrp="1"/>
          </p:cNvSpPr>
          <p:nvPr>
            <p:ph type="ftr" sz="quarter" idx="11"/>
          </p:nvPr>
        </p:nvSpPr>
        <p:spPr>
          <a:xfrm>
            <a:off x="457200" y="4917186"/>
            <a:ext cx="3657600" cy="171450"/>
          </a:xfrm>
        </p:spPr>
        <p:txBody>
          <a:bodyPr/>
          <a:lstStyle>
            <a:extLst/>
          </a:lstStyle>
          <a:p>
            <a:pPr>
              <a:defRPr/>
            </a:pPr>
            <a:endParaRPr lang="en-US" altLang="en-US"/>
          </a:p>
        </p:txBody>
      </p:sp>
      <p:sp>
        <p:nvSpPr>
          <p:cNvPr id="6" name="Slide Number Placeholder 5"/>
          <p:cNvSpPr>
            <a:spLocks noGrp="1"/>
          </p:cNvSpPr>
          <p:nvPr>
            <p:ph type="sldNum" sz="quarter" idx="12"/>
          </p:nvPr>
        </p:nvSpPr>
        <p:spPr>
          <a:xfrm>
            <a:off x="6254496" y="4914900"/>
            <a:ext cx="588336" cy="171450"/>
          </a:xfrm>
        </p:spPr>
        <p:txBody>
          <a:bodyPr/>
          <a:lstStyle>
            <a:lvl1pPr>
              <a:defRPr>
                <a:solidFill>
                  <a:schemeClr val="tx2"/>
                </a:solidFill>
              </a:defRPr>
            </a:lvl1pPr>
            <a:extLst/>
          </a:lstStyle>
          <a:p>
            <a:pPr>
              <a:defRPr/>
            </a:pPr>
            <a:fld id="{948CAA14-AC02-4FCF-ABCA-2E9B71D2DDDE}" type="slidenum">
              <a:rPr lang="en-US" altLang="en-US" smtClean="0"/>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ltLang="en-US"/>
          </a:p>
        </p:txBody>
      </p:sp>
      <p:sp>
        <p:nvSpPr>
          <p:cNvPr id="5" name="Footer Placeholder 4"/>
          <p:cNvSpPr>
            <a:spLocks noGrp="1"/>
          </p:cNvSpPr>
          <p:nvPr>
            <p:ph type="ftr" sz="quarter" idx="11"/>
          </p:nvPr>
        </p:nvSpPr>
        <p:spPr/>
        <p:txBody>
          <a:bodyPr/>
          <a:lstStyle>
            <a:extLst/>
          </a:lstStyle>
          <a:p>
            <a:pPr>
              <a:defRPr/>
            </a:pPr>
            <a:endParaRPr lang="en-US" altLang="en-US"/>
          </a:p>
        </p:txBody>
      </p:sp>
      <p:sp>
        <p:nvSpPr>
          <p:cNvPr id="6" name="Slide Number Placeholder 5"/>
          <p:cNvSpPr>
            <a:spLocks noGrp="1"/>
          </p:cNvSpPr>
          <p:nvPr>
            <p:ph type="sldNum" sz="quarter" idx="12"/>
          </p:nvPr>
        </p:nvSpPr>
        <p:spPr/>
        <p:txBody>
          <a:bodyPr/>
          <a:lstStyle>
            <a:extLst/>
          </a:lstStyle>
          <a:p>
            <a:pPr>
              <a:defRPr/>
            </a:pPr>
            <a:fld id="{13243085-DC8E-4909-8ED0-ECB4F3249475}" type="slidenum">
              <a:rPr lang="en-US" altLang="en-US" smtClean="0"/>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116378"/>
            <a:ext cx="6255488" cy="1021556"/>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428751"/>
            <a:ext cx="6255488" cy="557630"/>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4917607"/>
            <a:ext cx="2002464" cy="170177"/>
          </a:xfrm>
        </p:spPr>
        <p:txBody>
          <a:bodyPr bIns="0" anchor="b"/>
          <a:lstStyle>
            <a:lvl1pPr>
              <a:defRPr>
                <a:solidFill>
                  <a:schemeClr val="tx2"/>
                </a:solidFill>
              </a:defRPr>
            </a:lvl1pPr>
            <a:extLst/>
          </a:lstStyle>
          <a:p>
            <a:pPr>
              <a:defRPr/>
            </a:pPr>
            <a:endParaRPr lang="en-US" altLang="en-US"/>
          </a:p>
        </p:txBody>
      </p:sp>
      <p:sp>
        <p:nvSpPr>
          <p:cNvPr id="5" name="Footer Placeholder 4"/>
          <p:cNvSpPr>
            <a:spLocks noGrp="1"/>
          </p:cNvSpPr>
          <p:nvPr>
            <p:ph type="ftr" sz="quarter" idx="11"/>
          </p:nvPr>
        </p:nvSpPr>
        <p:spPr>
          <a:xfrm>
            <a:off x="1735358" y="4917608"/>
            <a:ext cx="2895600" cy="171450"/>
          </a:xfrm>
        </p:spPr>
        <p:txBody>
          <a:bodyPr bIns="0" anchor="b"/>
          <a:lstStyle>
            <a:lvl1pPr>
              <a:defRPr>
                <a:solidFill>
                  <a:schemeClr val="tx2"/>
                </a:solidFill>
              </a:defRPr>
            </a:lvl1pPr>
            <a:extLst/>
          </a:lstStyle>
          <a:p>
            <a:pPr>
              <a:defRPr/>
            </a:pPr>
            <a:endParaRPr lang="en-US" altLang="en-US"/>
          </a:p>
        </p:txBody>
      </p:sp>
      <p:sp>
        <p:nvSpPr>
          <p:cNvPr id="6" name="Slide Number Placeholder 5"/>
          <p:cNvSpPr>
            <a:spLocks noGrp="1"/>
          </p:cNvSpPr>
          <p:nvPr>
            <p:ph type="sldNum" sz="quarter" idx="12"/>
          </p:nvPr>
        </p:nvSpPr>
        <p:spPr>
          <a:xfrm>
            <a:off x="6733952" y="4916334"/>
            <a:ext cx="588336" cy="171450"/>
          </a:xfrm>
        </p:spPr>
        <p:txBody>
          <a:bodyPr/>
          <a:lstStyle>
            <a:extLst/>
          </a:lstStyle>
          <a:p>
            <a:pPr>
              <a:defRPr/>
            </a:pPr>
            <a:fld id="{413147B7-3CBF-4185-8FEB-283971C5271E}" type="slidenum">
              <a:rPr lang="en-US" altLang="en-US" smtClean="0"/>
              <a:pPr>
                <a:defRPr/>
              </a:pPr>
              <a:t>‹#›</a:t>
            </a:fld>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0030"/>
            <a:ext cx="7242048" cy="85725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200151"/>
            <a:ext cx="3520440" cy="3394472"/>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200151"/>
            <a:ext cx="3520440" cy="3394472"/>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ltLang="en-US"/>
          </a:p>
        </p:txBody>
      </p:sp>
      <p:sp>
        <p:nvSpPr>
          <p:cNvPr id="6" name="Footer Placeholder 5"/>
          <p:cNvSpPr>
            <a:spLocks noGrp="1"/>
          </p:cNvSpPr>
          <p:nvPr>
            <p:ph type="ftr" sz="quarter" idx="11"/>
          </p:nvPr>
        </p:nvSpPr>
        <p:spPr/>
        <p:txBody>
          <a:bodyPr/>
          <a:lstStyle>
            <a:extLst/>
          </a:lstStyle>
          <a:p>
            <a:pPr>
              <a:defRPr/>
            </a:pPr>
            <a:endParaRPr lang="en-US" altLang="en-US"/>
          </a:p>
        </p:txBody>
      </p:sp>
      <p:sp>
        <p:nvSpPr>
          <p:cNvPr id="7" name="Slide Number Placeholder 6"/>
          <p:cNvSpPr>
            <a:spLocks noGrp="1"/>
          </p:cNvSpPr>
          <p:nvPr>
            <p:ph type="sldNum" sz="quarter" idx="12"/>
          </p:nvPr>
        </p:nvSpPr>
        <p:spPr/>
        <p:txBody>
          <a:bodyPr/>
          <a:lstStyle>
            <a:extLst/>
          </a:lstStyle>
          <a:p>
            <a:pPr>
              <a:defRPr/>
            </a:pPr>
            <a:fld id="{DBF0C1AF-3C91-4C36-8A2D-0216E81FA827}" type="slidenum">
              <a:rPr lang="en-US" altLang="en-US" smtClean="0"/>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40030"/>
            <a:ext cx="7242048" cy="85725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4400550"/>
            <a:ext cx="3520440" cy="3429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4400550"/>
            <a:ext cx="3520440" cy="3429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283880"/>
            <a:ext cx="3520440" cy="30861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283880"/>
            <a:ext cx="3520440" cy="30861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ltLang="en-US"/>
          </a:p>
        </p:txBody>
      </p:sp>
      <p:sp>
        <p:nvSpPr>
          <p:cNvPr id="8" name="Footer Placeholder 7"/>
          <p:cNvSpPr>
            <a:spLocks noGrp="1"/>
          </p:cNvSpPr>
          <p:nvPr>
            <p:ph type="ftr" sz="quarter" idx="11"/>
          </p:nvPr>
        </p:nvSpPr>
        <p:spPr/>
        <p:txBody>
          <a:bodyPr/>
          <a:lstStyle>
            <a:extLst/>
          </a:lstStyle>
          <a:p>
            <a:pPr>
              <a:defRPr/>
            </a:pPr>
            <a:endParaRPr lang="en-US" altLang="en-US"/>
          </a:p>
        </p:txBody>
      </p:sp>
      <p:sp>
        <p:nvSpPr>
          <p:cNvPr id="9" name="Slide Number Placeholder 8"/>
          <p:cNvSpPr>
            <a:spLocks noGrp="1"/>
          </p:cNvSpPr>
          <p:nvPr>
            <p:ph type="sldNum" sz="quarter" idx="12"/>
          </p:nvPr>
        </p:nvSpPr>
        <p:spPr/>
        <p:txBody>
          <a:bodyPr/>
          <a:lstStyle>
            <a:extLst/>
          </a:lstStyle>
          <a:p>
            <a:pPr>
              <a:defRPr/>
            </a:pPr>
            <a:fld id="{5FCCBE9C-978B-4535-99EB-DB6B8F634BEB}" type="slidenum">
              <a:rPr lang="en-US" altLang="en-US" smtClean="0"/>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40030"/>
            <a:ext cx="7242048" cy="85725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ltLang="en-US"/>
          </a:p>
        </p:txBody>
      </p:sp>
      <p:sp>
        <p:nvSpPr>
          <p:cNvPr id="4" name="Footer Placeholder 3"/>
          <p:cNvSpPr>
            <a:spLocks noGrp="1"/>
          </p:cNvSpPr>
          <p:nvPr>
            <p:ph type="ftr" sz="quarter" idx="11"/>
          </p:nvPr>
        </p:nvSpPr>
        <p:spPr/>
        <p:txBody>
          <a:bodyPr/>
          <a:lstStyle>
            <a:extLst/>
          </a:lstStyle>
          <a:p>
            <a:pPr>
              <a:defRPr/>
            </a:pPr>
            <a:endParaRPr lang="en-US" altLang="en-US"/>
          </a:p>
        </p:txBody>
      </p:sp>
      <p:sp>
        <p:nvSpPr>
          <p:cNvPr id="5" name="Slide Number Placeholder 4"/>
          <p:cNvSpPr>
            <a:spLocks noGrp="1"/>
          </p:cNvSpPr>
          <p:nvPr>
            <p:ph type="sldNum" sz="quarter" idx="12"/>
          </p:nvPr>
        </p:nvSpPr>
        <p:spPr/>
        <p:txBody>
          <a:bodyPr/>
          <a:lstStyle>
            <a:extLst/>
          </a:lstStyle>
          <a:p>
            <a:pPr>
              <a:defRPr/>
            </a:pPr>
            <a:fld id="{E582872B-2276-40D8-BFEF-9EFC8ABED1ED}" type="slidenum">
              <a:rPr lang="en-US" altLang="en-US" smtClean="0"/>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pPr>
              <a:defRPr/>
            </a:pPr>
            <a:endParaRPr lang="en-US" alt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pPr>
              <a:defRPr/>
            </a:pPr>
            <a:endParaRPr lang="en-US" altLang="en-US"/>
          </a:p>
        </p:txBody>
      </p:sp>
      <p:sp>
        <p:nvSpPr>
          <p:cNvPr id="4" name="Slide Number Placeholder 3"/>
          <p:cNvSpPr>
            <a:spLocks noGrp="1"/>
          </p:cNvSpPr>
          <p:nvPr>
            <p:ph type="sldNum" sz="quarter" idx="12"/>
          </p:nvPr>
        </p:nvSpPr>
        <p:spPr/>
        <p:txBody>
          <a:bodyPr/>
          <a:lstStyle>
            <a:extLst/>
          </a:lstStyle>
          <a:p>
            <a:pPr>
              <a:defRPr/>
            </a:pPr>
            <a:fld id="{A471EC4F-FB1B-4FE2-87C7-9A9A18DD9EE9}" type="slidenum">
              <a:rPr lang="en-US" altLang="en-US" smtClean="0"/>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5897880" cy="88011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123062"/>
            <a:ext cx="5897880" cy="451884"/>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600200"/>
            <a:ext cx="7239000" cy="3278814"/>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ltLang="en-US"/>
          </a:p>
        </p:txBody>
      </p:sp>
      <p:sp>
        <p:nvSpPr>
          <p:cNvPr id="6" name="Footer Placeholder 5"/>
          <p:cNvSpPr>
            <a:spLocks noGrp="1"/>
          </p:cNvSpPr>
          <p:nvPr>
            <p:ph type="ftr" sz="quarter" idx="11"/>
          </p:nvPr>
        </p:nvSpPr>
        <p:spPr/>
        <p:txBody>
          <a:bodyPr/>
          <a:lstStyle>
            <a:extLst/>
          </a:lstStyle>
          <a:p>
            <a:pPr>
              <a:defRPr/>
            </a:pPr>
            <a:endParaRPr lang="en-US" altLang="en-US"/>
          </a:p>
        </p:txBody>
      </p:sp>
      <p:sp>
        <p:nvSpPr>
          <p:cNvPr id="7" name="Slide Number Placeholder 6"/>
          <p:cNvSpPr>
            <a:spLocks noGrp="1"/>
          </p:cNvSpPr>
          <p:nvPr>
            <p:ph type="sldNum" sz="quarter" idx="12"/>
          </p:nvPr>
        </p:nvSpPr>
        <p:spPr/>
        <p:txBody>
          <a:bodyPr/>
          <a:lstStyle>
            <a:extLst/>
          </a:lstStyle>
          <a:p>
            <a:pPr>
              <a:defRPr/>
            </a:pPr>
            <a:fld id="{40AD7A74-1747-4B7F-9427-C034E539167A}" type="slidenum">
              <a:rPr lang="en-US" altLang="en-US" smtClean="0"/>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9" y="753501"/>
            <a:ext cx="4319527" cy="323443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7" y="749112"/>
            <a:ext cx="4319527" cy="3234430"/>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857250"/>
            <a:ext cx="3429000" cy="154305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2462726"/>
            <a:ext cx="3429000" cy="144018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pPr>
              <a:defRPr/>
            </a:pPr>
            <a:endParaRPr lang="en-US" altLang="en-US"/>
          </a:p>
        </p:txBody>
      </p:sp>
      <p:sp>
        <p:nvSpPr>
          <p:cNvPr id="6" name="Footer Placeholder 5"/>
          <p:cNvSpPr>
            <a:spLocks noGrp="1"/>
          </p:cNvSpPr>
          <p:nvPr>
            <p:ph type="ftr" sz="quarter" idx="11"/>
          </p:nvPr>
        </p:nvSpPr>
        <p:spPr/>
        <p:txBody>
          <a:bodyPr/>
          <a:lstStyle>
            <a:extLst/>
          </a:lstStyle>
          <a:p>
            <a:pPr>
              <a:defRPr/>
            </a:pPr>
            <a:endParaRPr lang="en-US" altLang="en-US"/>
          </a:p>
        </p:txBody>
      </p:sp>
      <p:sp>
        <p:nvSpPr>
          <p:cNvPr id="7" name="Slide Number Placeholder 6"/>
          <p:cNvSpPr>
            <a:spLocks noGrp="1"/>
          </p:cNvSpPr>
          <p:nvPr>
            <p:ph type="sldNum" sz="quarter" idx="12"/>
          </p:nvPr>
        </p:nvSpPr>
        <p:spPr/>
        <p:txBody>
          <a:bodyPr/>
          <a:lstStyle>
            <a:extLst/>
          </a:lstStyle>
          <a:p>
            <a:pPr>
              <a:defRPr/>
            </a:pPr>
            <a:fld id="{D278880B-4FB7-4579-94E6-7DDF167D3D4E}" type="slidenum">
              <a:rPr lang="en-US" altLang="en-US" smtClean="0"/>
              <a:pPr>
                <a:defRPr/>
              </a:pPr>
              <a:t>‹#›</a:t>
            </a:fld>
            <a:endParaRPr lang="en-US" altLang="en-US"/>
          </a:p>
        </p:txBody>
      </p:sp>
      <p:sp>
        <p:nvSpPr>
          <p:cNvPr id="10" name="Picture Placeholder 9"/>
          <p:cNvSpPr>
            <a:spLocks noGrp="1"/>
          </p:cNvSpPr>
          <p:nvPr>
            <p:ph type="pic" idx="1"/>
          </p:nvPr>
        </p:nvSpPr>
        <p:spPr>
          <a:xfrm>
            <a:off x="663682" y="780752"/>
            <a:ext cx="4206240" cy="315468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51435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240030"/>
            <a:ext cx="7239000" cy="85725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207062"/>
            <a:ext cx="7239000" cy="363474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4918459"/>
            <a:ext cx="2002464" cy="170177"/>
          </a:xfrm>
          <a:prstGeom prst="rect">
            <a:avLst/>
          </a:prstGeom>
        </p:spPr>
        <p:txBody>
          <a:bodyPr vert="horz" tIns="0" bIns="0" anchor="b"/>
          <a:lstStyle>
            <a:lvl1pPr algn="l" eaLnBrk="1" latinLnBrk="0" hangingPunct="1">
              <a:defRPr kumimoji="0" sz="1000">
                <a:solidFill>
                  <a:schemeClr val="tx2"/>
                </a:solidFill>
              </a:defRPr>
            </a:lvl1pPr>
            <a:extLst/>
          </a:lstStyle>
          <a:p>
            <a:pPr>
              <a:defRPr/>
            </a:pPr>
            <a:endParaRPr lang="en-US" altLang="en-US"/>
          </a:p>
        </p:txBody>
      </p:sp>
      <p:sp>
        <p:nvSpPr>
          <p:cNvPr id="4" name="Footer Placeholder 3"/>
          <p:cNvSpPr>
            <a:spLocks noGrp="1"/>
          </p:cNvSpPr>
          <p:nvPr>
            <p:ph type="ftr" sz="quarter" idx="3"/>
          </p:nvPr>
        </p:nvSpPr>
        <p:spPr>
          <a:xfrm>
            <a:off x="457200" y="4918460"/>
            <a:ext cx="3657600" cy="171450"/>
          </a:xfrm>
          <a:prstGeom prst="rect">
            <a:avLst/>
          </a:prstGeom>
        </p:spPr>
        <p:txBody>
          <a:bodyPr vert="horz" tIns="0" bIns="0" anchor="b"/>
          <a:lstStyle>
            <a:lvl1pPr algn="r" eaLnBrk="1" latinLnBrk="0" hangingPunct="1">
              <a:defRPr kumimoji="0" sz="1000">
                <a:solidFill>
                  <a:schemeClr val="tx2"/>
                </a:solidFill>
              </a:defRPr>
            </a:lvl1pPr>
            <a:extLst/>
          </a:lstStyle>
          <a:p>
            <a:pPr>
              <a:defRPr/>
            </a:pPr>
            <a:endParaRPr lang="en-US" altLang="en-US"/>
          </a:p>
        </p:txBody>
      </p:sp>
      <p:sp>
        <p:nvSpPr>
          <p:cNvPr id="16" name="Slide Number Placeholder 15"/>
          <p:cNvSpPr>
            <a:spLocks noGrp="1"/>
          </p:cNvSpPr>
          <p:nvPr>
            <p:ph type="sldNum" sz="quarter" idx="4"/>
          </p:nvPr>
        </p:nvSpPr>
        <p:spPr>
          <a:xfrm>
            <a:off x="6251448" y="4917186"/>
            <a:ext cx="588336" cy="171450"/>
          </a:xfrm>
          <a:prstGeom prst="rect">
            <a:avLst/>
          </a:prstGeom>
        </p:spPr>
        <p:txBody>
          <a:bodyPr vert="horz" lIns="0" tIns="0" rIns="0" bIns="0" anchor="b"/>
          <a:lstStyle>
            <a:lvl1pPr algn="r" eaLnBrk="1" latinLnBrk="0" hangingPunct="1">
              <a:defRPr kumimoji="0" sz="1100">
                <a:solidFill>
                  <a:schemeClr val="tx2"/>
                </a:solidFill>
              </a:defRPr>
            </a:lvl1pPr>
            <a:extLst/>
          </a:lstStyle>
          <a:p>
            <a:pPr>
              <a:defRPr/>
            </a:pPr>
            <a:fld id="{51E5D0CF-6798-4F7B-81FF-5D187E014F43}"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a:xfrm>
            <a:off x="2915816" y="627534"/>
            <a:ext cx="6228184" cy="1983730"/>
          </a:xfrm>
        </p:spPr>
        <p:txBody>
          <a:bodyPr/>
          <a:lstStyle/>
          <a:p>
            <a:pPr eaLnBrk="1" hangingPunct="1"/>
            <a:r>
              <a:rPr lang="en-US" sz="3200" dirty="0" smtClean="0"/>
              <a:t>Can weekly </a:t>
            </a:r>
            <a:r>
              <a:rPr lang="en-US" sz="3200" dirty="0" err="1" smtClean="0"/>
              <a:t>antepartum</a:t>
            </a:r>
            <a:r>
              <a:rPr lang="en-US" sz="3200" dirty="0" smtClean="0"/>
              <a:t> testing decrease </a:t>
            </a:r>
            <a:br>
              <a:rPr lang="en-US" sz="3200" dirty="0" smtClean="0"/>
            </a:br>
            <a:r>
              <a:rPr lang="en-US" sz="3200" dirty="0" smtClean="0"/>
              <a:t>stillbirth rate?</a:t>
            </a:r>
            <a:endParaRPr lang="en-US" altLang="en-US" sz="3200" b="1" dirty="0" smtClean="0"/>
          </a:p>
        </p:txBody>
      </p:sp>
      <p:sp>
        <p:nvSpPr>
          <p:cNvPr id="2051" name="Rectangle 5"/>
          <p:cNvSpPr>
            <a:spLocks noGrp="1" noChangeArrowheads="1"/>
          </p:cNvSpPr>
          <p:nvPr>
            <p:ph type="subTitle" idx="1"/>
          </p:nvPr>
        </p:nvSpPr>
        <p:spPr>
          <a:xfrm>
            <a:off x="2771800" y="2914650"/>
            <a:ext cx="6192813" cy="1889348"/>
          </a:xfrm>
        </p:spPr>
        <p:txBody>
          <a:bodyPr>
            <a:normAutofit/>
          </a:bodyPr>
          <a:lstStyle/>
          <a:p>
            <a:r>
              <a:rPr lang="en-US" u="sng" dirty="0" smtClean="0"/>
              <a:t>M. Terrani, MD*</a:t>
            </a:r>
            <a:r>
              <a:rPr lang="en-US" dirty="0" smtClean="0"/>
              <a:t> F. Gonzalez, MD*, A. Dillon BS, RDMS* B. Petrikovsky, MD, PhD**</a:t>
            </a:r>
          </a:p>
          <a:p>
            <a:r>
              <a:rPr lang="en-US" dirty="0" smtClean="0"/>
              <a:t>Garden OB/GYN*, Fetal Research Fund**, </a:t>
            </a:r>
          </a:p>
          <a:p>
            <a:r>
              <a:rPr lang="en-US" dirty="0" smtClean="0"/>
              <a:t>New York, NY</a:t>
            </a:r>
          </a:p>
          <a:p>
            <a:pPr eaLnBrk="1" hangingPunct="1"/>
            <a:endParaRPr lang="en-US" altLang="en-US" dirty="0" smtClean="0"/>
          </a:p>
        </p:txBody>
      </p:sp>
      <p:pic>
        <p:nvPicPr>
          <p:cNvPr id="8194" name="Picture 2" descr="Logo"/>
          <p:cNvPicPr>
            <a:picLocks noChangeAspect="1" noChangeArrowheads="1"/>
          </p:cNvPicPr>
          <p:nvPr/>
        </p:nvPicPr>
        <p:blipFill>
          <a:blip r:embed="rId3" cstate="print"/>
          <a:srcRect/>
          <a:stretch>
            <a:fillRect/>
          </a:stretch>
        </p:blipFill>
        <p:spPr bwMode="auto">
          <a:xfrm>
            <a:off x="0" y="0"/>
            <a:ext cx="2657475" cy="1181101"/>
          </a:xfrm>
          <a:prstGeom prst="rect">
            <a:avLst/>
          </a:prstGeom>
          <a:noFill/>
        </p:spPr>
      </p:pic>
      <p:sp>
        <p:nvSpPr>
          <p:cNvPr id="5" name="TextBox 4"/>
          <p:cNvSpPr txBox="1"/>
          <p:nvPr/>
        </p:nvSpPr>
        <p:spPr>
          <a:xfrm>
            <a:off x="0" y="1275606"/>
            <a:ext cx="1403648" cy="369332"/>
          </a:xfrm>
          <a:prstGeom prst="rect">
            <a:avLst/>
          </a:prstGeom>
          <a:noFill/>
        </p:spPr>
        <p:txBody>
          <a:bodyPr wrap="square" rtlCol="0">
            <a:spAutoFit/>
          </a:bodyPr>
          <a:lstStyle/>
          <a:p>
            <a:r>
              <a:rPr lang="en-US" dirty="0" smtClean="0"/>
              <a:t>OP31.04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idx="1"/>
          </p:nvPr>
        </p:nvSpPr>
        <p:spPr>
          <a:xfrm>
            <a:off x="179388" y="681038"/>
            <a:ext cx="7632971" cy="4321175"/>
          </a:xfrm>
          <a:noFill/>
          <a:extLst>
            <a:ext uri="{91240B29-F687-4F45-9708-019B960494DF}">
              <a14:hiddenLine xmlns="" xmlns:a14="http://schemas.microsoft.com/office/drawing/2010/main" w="9525" cap="flat" cmpd="sng" algn="ctr">
                <a:solidFill>
                  <a:schemeClr val="tx1"/>
                </a:solidFill>
                <a:prstDash val="solid"/>
                <a:miter lim="800000"/>
                <a:headEnd/>
                <a:tailEnd/>
              </a14:hiddenLine>
            </a:ext>
          </a:extLst>
        </p:spPr>
        <p:txBody>
          <a:bodyPr>
            <a:normAutofit fontScale="92500" lnSpcReduction="20000"/>
          </a:bodyPr>
          <a:lstStyle/>
          <a:p>
            <a:pPr>
              <a:buNone/>
            </a:pPr>
            <a:endParaRPr lang="en-US" dirty="0" smtClean="0"/>
          </a:p>
          <a:p>
            <a:r>
              <a:rPr lang="en-US" dirty="0" smtClean="0"/>
              <a:t>Stillbirth rates in the USA </a:t>
            </a:r>
            <a:r>
              <a:rPr lang="en-US" dirty="0" err="1" smtClean="0"/>
              <a:t>plateaued</a:t>
            </a:r>
            <a:r>
              <a:rPr lang="en-US" dirty="0" smtClean="0"/>
              <a:t> between 2006 and 2012 at 6.05 per 1.000 deliveries, totaling 50.045 stillbirth and 8,268.41 live births. Although there are no clearly identifiable risk factors for stillbirth, advanced maternal age puts fetuses at risk.</a:t>
            </a:r>
          </a:p>
          <a:p>
            <a:r>
              <a:rPr lang="en-US" dirty="0" smtClean="0"/>
              <a:t>Frequent </a:t>
            </a:r>
            <a:r>
              <a:rPr lang="en-US" dirty="0" err="1" smtClean="0"/>
              <a:t>antepartum</a:t>
            </a:r>
            <a:r>
              <a:rPr lang="en-US" dirty="0" smtClean="0"/>
              <a:t> testing was shown to decrease stillbirth rate from 5.2/1000 to 3.9/1000 in the advanced maternal age group </a:t>
            </a:r>
          </a:p>
          <a:p>
            <a:r>
              <a:rPr lang="en-US" dirty="0" smtClean="0"/>
              <a:t>The purpose of the study is to assess if weekly </a:t>
            </a:r>
            <a:r>
              <a:rPr lang="en-US" dirty="0" err="1" smtClean="0"/>
              <a:t>antepartum</a:t>
            </a:r>
            <a:r>
              <a:rPr lang="en-US" dirty="0" smtClean="0"/>
              <a:t> testing after 36 weeks of pregnancy can decrease stillbirth in all age groups.</a:t>
            </a:r>
            <a:endParaRPr lang="en-US" altLang="en-US" dirty="0" smtClean="0"/>
          </a:p>
        </p:txBody>
      </p:sp>
      <p:sp>
        <p:nvSpPr>
          <p:cNvPr id="3076" name="Rectangle 5"/>
          <p:cNvSpPr>
            <a:spLocks noChangeArrowheads="1"/>
          </p:cNvSpPr>
          <p:nvPr/>
        </p:nvSpPr>
        <p:spPr bwMode="auto">
          <a:xfrm>
            <a:off x="179388" y="93663"/>
            <a:ext cx="8785225" cy="857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eaLnBrk="0" hangingPunct="0">
              <a:defRPr sz="3200">
                <a:solidFill>
                  <a:schemeClr val="bg1"/>
                </a:solidFill>
                <a:latin typeface="Arial" charset="0"/>
                <a:cs typeface="Arial" charset="0"/>
              </a:defRPr>
            </a:lvl1pPr>
            <a:lvl2pPr marL="742950" indent="-285750" eaLnBrk="0" hangingPunct="0">
              <a:buChar char="–"/>
              <a:defRPr sz="2800">
                <a:solidFill>
                  <a:schemeClr val="bg1"/>
                </a:solidFill>
                <a:latin typeface="Arial" charset="0"/>
                <a:cs typeface="Arial" charset="0"/>
              </a:defRPr>
            </a:lvl2pPr>
            <a:lvl3pPr marL="1143000" indent="-228600" eaLnBrk="0" hangingPunct="0">
              <a:defRPr sz="2400">
                <a:solidFill>
                  <a:schemeClr val="bg1"/>
                </a:solidFill>
                <a:latin typeface="Arial" charset="0"/>
                <a:cs typeface="Arial" charset="0"/>
              </a:defRPr>
            </a:lvl3pPr>
            <a:lvl4pPr marL="1600200" indent="-228600" eaLnBrk="0" hangingPunct="0">
              <a:buChar char="–"/>
              <a:defRPr sz="2000">
                <a:solidFill>
                  <a:schemeClr val="bg1"/>
                </a:solidFill>
                <a:latin typeface="Arial" charset="0"/>
                <a:cs typeface="Arial" charset="0"/>
              </a:defRPr>
            </a:lvl4pPr>
            <a:lvl5pPr marL="2057400" indent="-228600" eaLnBrk="0" hangingPunct="0">
              <a:buChar char="»"/>
              <a:defRPr sz="2000">
                <a:solidFill>
                  <a:schemeClr val="bg1"/>
                </a:solidFill>
                <a:latin typeface="Arial" charset="0"/>
                <a:cs typeface="Arial" charset="0"/>
              </a:defRPr>
            </a:lvl5pPr>
            <a:lvl6pPr marL="2514600" indent="-228600" eaLnBrk="0" fontAlgn="base" hangingPunct="0">
              <a:spcBef>
                <a:spcPct val="20000"/>
              </a:spcBef>
              <a:spcAft>
                <a:spcPct val="0"/>
              </a:spcAft>
              <a:buChar char="»"/>
              <a:defRPr sz="2000">
                <a:solidFill>
                  <a:schemeClr val="bg1"/>
                </a:solidFill>
                <a:latin typeface="Arial" charset="0"/>
                <a:cs typeface="Arial" charset="0"/>
              </a:defRPr>
            </a:lvl6pPr>
            <a:lvl7pPr marL="2971800" indent="-228600" eaLnBrk="0" fontAlgn="base" hangingPunct="0">
              <a:spcBef>
                <a:spcPct val="20000"/>
              </a:spcBef>
              <a:spcAft>
                <a:spcPct val="0"/>
              </a:spcAft>
              <a:buChar char="»"/>
              <a:defRPr sz="2000">
                <a:solidFill>
                  <a:schemeClr val="bg1"/>
                </a:solidFill>
                <a:latin typeface="Arial" charset="0"/>
                <a:cs typeface="Arial" charset="0"/>
              </a:defRPr>
            </a:lvl7pPr>
            <a:lvl8pPr marL="3429000" indent="-228600" eaLnBrk="0" fontAlgn="base" hangingPunct="0">
              <a:spcBef>
                <a:spcPct val="20000"/>
              </a:spcBef>
              <a:spcAft>
                <a:spcPct val="0"/>
              </a:spcAft>
              <a:buChar char="»"/>
              <a:defRPr sz="2000">
                <a:solidFill>
                  <a:schemeClr val="bg1"/>
                </a:solidFill>
                <a:latin typeface="Arial" charset="0"/>
                <a:cs typeface="Arial" charset="0"/>
              </a:defRPr>
            </a:lvl8pPr>
            <a:lvl9pPr marL="3886200" indent="-228600" eaLnBrk="0" fontAlgn="base" hangingPunct="0">
              <a:spcBef>
                <a:spcPct val="20000"/>
              </a:spcBef>
              <a:spcAft>
                <a:spcPct val="0"/>
              </a:spcAft>
              <a:buChar char="»"/>
              <a:defRPr sz="2000">
                <a:solidFill>
                  <a:schemeClr val="bg1"/>
                </a:solidFill>
                <a:latin typeface="Arial" charset="0"/>
                <a:cs typeface="Arial" charset="0"/>
              </a:defRPr>
            </a:lvl9pPr>
          </a:lstStyle>
          <a:p>
            <a:pPr algn="ctr" eaLnBrk="1" hangingPunct="1">
              <a:lnSpc>
                <a:spcPct val="100000"/>
              </a:lnSpc>
              <a:spcBef>
                <a:spcPct val="0"/>
              </a:spcBef>
              <a:buFontTx/>
              <a:buNone/>
            </a:pPr>
            <a:r>
              <a:rPr lang="en-US" sz="4400" b="1" dirty="0" smtClean="0">
                <a:solidFill>
                  <a:schemeClr val="bg2">
                    <a:lumMod val="50000"/>
                  </a:schemeClr>
                </a:solidFill>
              </a:rPr>
              <a:t>Objective: </a:t>
            </a:r>
            <a:endParaRPr lang="en-US" altLang="en-US" sz="4400" dirty="0">
              <a:solidFill>
                <a:schemeClr val="bg2">
                  <a:lumMod val="50000"/>
                </a:schemeClr>
              </a:solidFill>
              <a:latin typeface="Arial Unicode MS"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3"/>
          <p:cNvSpPr>
            <a:spLocks noGrp="1" noChangeArrowheads="1"/>
          </p:cNvSpPr>
          <p:nvPr>
            <p:ph type="title"/>
          </p:nvPr>
        </p:nvSpPr>
        <p:spPr>
          <a:xfrm>
            <a:off x="179388" y="87313"/>
            <a:ext cx="8785225" cy="857250"/>
          </a:xfrm>
          <a:noFill/>
        </p:spPr>
        <p:txBody>
          <a:bodyPr/>
          <a:lstStyle/>
          <a:p>
            <a:r>
              <a:rPr lang="en-US" dirty="0" smtClean="0"/>
              <a:t>Materials and methods: </a:t>
            </a:r>
            <a:endParaRPr lang="en-US" altLang="en-US" dirty="0" smtClean="0"/>
          </a:p>
        </p:txBody>
      </p:sp>
      <p:sp>
        <p:nvSpPr>
          <p:cNvPr id="4098" name="Rectangle 2"/>
          <p:cNvSpPr>
            <a:spLocks noGrp="1" noChangeArrowheads="1"/>
          </p:cNvSpPr>
          <p:nvPr>
            <p:ph idx="1"/>
          </p:nvPr>
        </p:nvSpPr>
        <p:spPr>
          <a:xfrm>
            <a:off x="179389" y="1006474"/>
            <a:ext cx="7776988" cy="3941539"/>
          </a:xfrm>
          <a:noFill/>
          <a:extLst>
            <a:ext uri="{91240B29-F687-4F45-9708-019B960494DF}">
              <a14:hiddenLine xmlns="" xmlns:a14="http://schemas.microsoft.com/office/drawing/2010/main" w="9525" cap="flat" cmpd="sng" algn="ctr">
                <a:solidFill>
                  <a:schemeClr val="tx1"/>
                </a:solidFill>
                <a:prstDash val="solid"/>
                <a:miter lim="800000"/>
                <a:headEnd/>
                <a:tailEnd/>
              </a14:hiddenLine>
            </a:ext>
          </a:extLst>
        </p:spPr>
        <p:txBody>
          <a:bodyPr>
            <a:normAutofit fontScale="92500" lnSpcReduction="10000"/>
          </a:bodyPr>
          <a:lstStyle/>
          <a:p>
            <a:r>
              <a:rPr lang="en-US" sz="2400" dirty="0" smtClean="0"/>
              <a:t>Our </a:t>
            </a:r>
            <a:r>
              <a:rPr lang="en-US" sz="2400" dirty="0" err="1" smtClean="0"/>
              <a:t>antepartum</a:t>
            </a:r>
            <a:r>
              <a:rPr lang="en-US" sz="2400" dirty="0" smtClean="0"/>
              <a:t> testing model (full biophysical profile weekly at 36 weeks on) started with a cohort of 6600 women. Patients who experienced stillbirth prior to the onset of testing were excluded. Biweekly testing was used in high-risk patients  using standard indications. A positive test served as an indication for delivery. Women with a negative test remained undelivered until the subsequent positive test or onset of labor. Control group consisted of 4420 patients in whom </a:t>
            </a:r>
            <a:r>
              <a:rPr lang="en-US" sz="2400" dirty="0" err="1" smtClean="0"/>
              <a:t>antepartum</a:t>
            </a:r>
            <a:r>
              <a:rPr lang="en-US" sz="2400" dirty="0" smtClean="0"/>
              <a:t> testing was performed using indications accepted by ACOG. All statistical computations were performed using DATA 4.0; </a:t>
            </a:r>
            <a:r>
              <a:rPr lang="en-US" sz="2400" dirty="0" err="1" smtClean="0"/>
              <a:t>Trec</a:t>
            </a:r>
            <a:r>
              <a:rPr lang="en-US" sz="2400" dirty="0" smtClean="0"/>
              <a:t> Age software, Williamstown, MA). </a:t>
            </a:r>
          </a:p>
          <a:p>
            <a:pPr eaLnBrk="1" hangingPunct="1"/>
            <a:endParaRPr lang="en-US" altLang="en-US" sz="2400" dirty="0" smtClean="0"/>
          </a:p>
        </p:txBody>
      </p:sp>
      <p:sp>
        <p:nvSpPr>
          <p:cNvPr id="4100" name="Rectangle 4"/>
          <p:cNvSpPr>
            <a:spLocks noChangeArrowheads="1"/>
          </p:cNvSpPr>
          <p:nvPr/>
        </p:nvSpPr>
        <p:spPr bwMode="auto">
          <a:xfrm>
            <a:off x="179388" y="93663"/>
            <a:ext cx="8785225" cy="857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eaLnBrk="0" hangingPunct="0">
              <a:defRPr sz="3200">
                <a:solidFill>
                  <a:schemeClr val="bg1"/>
                </a:solidFill>
                <a:latin typeface="Arial" charset="0"/>
                <a:cs typeface="Arial" charset="0"/>
              </a:defRPr>
            </a:lvl1pPr>
            <a:lvl2pPr marL="742950" indent="-285750" eaLnBrk="0" hangingPunct="0">
              <a:buChar char="–"/>
              <a:defRPr sz="2800">
                <a:solidFill>
                  <a:schemeClr val="bg1"/>
                </a:solidFill>
                <a:latin typeface="Arial" charset="0"/>
                <a:cs typeface="Arial" charset="0"/>
              </a:defRPr>
            </a:lvl2pPr>
            <a:lvl3pPr marL="1143000" indent="-228600" eaLnBrk="0" hangingPunct="0">
              <a:defRPr sz="2400">
                <a:solidFill>
                  <a:schemeClr val="bg1"/>
                </a:solidFill>
                <a:latin typeface="Arial" charset="0"/>
                <a:cs typeface="Arial" charset="0"/>
              </a:defRPr>
            </a:lvl3pPr>
            <a:lvl4pPr marL="1600200" indent="-228600" eaLnBrk="0" hangingPunct="0">
              <a:buChar char="–"/>
              <a:defRPr sz="2000">
                <a:solidFill>
                  <a:schemeClr val="bg1"/>
                </a:solidFill>
                <a:latin typeface="Arial" charset="0"/>
                <a:cs typeface="Arial" charset="0"/>
              </a:defRPr>
            </a:lvl4pPr>
            <a:lvl5pPr marL="2057400" indent="-228600" eaLnBrk="0" hangingPunct="0">
              <a:buChar char="»"/>
              <a:defRPr sz="2000">
                <a:solidFill>
                  <a:schemeClr val="bg1"/>
                </a:solidFill>
                <a:latin typeface="Arial" charset="0"/>
                <a:cs typeface="Arial" charset="0"/>
              </a:defRPr>
            </a:lvl5pPr>
            <a:lvl6pPr marL="2514600" indent="-228600" eaLnBrk="0" fontAlgn="base" hangingPunct="0">
              <a:spcBef>
                <a:spcPct val="20000"/>
              </a:spcBef>
              <a:spcAft>
                <a:spcPct val="0"/>
              </a:spcAft>
              <a:buChar char="»"/>
              <a:defRPr sz="2000">
                <a:solidFill>
                  <a:schemeClr val="bg1"/>
                </a:solidFill>
                <a:latin typeface="Arial" charset="0"/>
                <a:cs typeface="Arial" charset="0"/>
              </a:defRPr>
            </a:lvl6pPr>
            <a:lvl7pPr marL="2971800" indent="-228600" eaLnBrk="0" fontAlgn="base" hangingPunct="0">
              <a:spcBef>
                <a:spcPct val="20000"/>
              </a:spcBef>
              <a:spcAft>
                <a:spcPct val="0"/>
              </a:spcAft>
              <a:buChar char="»"/>
              <a:defRPr sz="2000">
                <a:solidFill>
                  <a:schemeClr val="bg1"/>
                </a:solidFill>
                <a:latin typeface="Arial" charset="0"/>
                <a:cs typeface="Arial" charset="0"/>
              </a:defRPr>
            </a:lvl7pPr>
            <a:lvl8pPr marL="3429000" indent="-228600" eaLnBrk="0" fontAlgn="base" hangingPunct="0">
              <a:spcBef>
                <a:spcPct val="20000"/>
              </a:spcBef>
              <a:spcAft>
                <a:spcPct val="0"/>
              </a:spcAft>
              <a:buChar char="»"/>
              <a:defRPr sz="2000">
                <a:solidFill>
                  <a:schemeClr val="bg1"/>
                </a:solidFill>
                <a:latin typeface="Arial" charset="0"/>
                <a:cs typeface="Arial" charset="0"/>
              </a:defRPr>
            </a:lvl8pPr>
            <a:lvl9pPr marL="3886200" indent="-228600" eaLnBrk="0" fontAlgn="base" hangingPunct="0">
              <a:spcBef>
                <a:spcPct val="20000"/>
              </a:spcBef>
              <a:spcAft>
                <a:spcPct val="0"/>
              </a:spcAft>
              <a:buChar char="»"/>
              <a:defRPr sz="2000">
                <a:solidFill>
                  <a:schemeClr val="bg1"/>
                </a:solidFill>
                <a:latin typeface="Arial" charset="0"/>
                <a:cs typeface="Arial" charset="0"/>
              </a:defRPr>
            </a:lvl9pPr>
          </a:lstStyle>
          <a:p>
            <a:pPr algn="ctr" eaLnBrk="1" hangingPunct="1">
              <a:lnSpc>
                <a:spcPct val="100000"/>
              </a:lnSpc>
              <a:spcBef>
                <a:spcPct val="0"/>
              </a:spcBef>
              <a:buFontTx/>
              <a:buNone/>
            </a:pPr>
            <a:endParaRPr lang="en-GB" altLang="en-US" sz="4400">
              <a:solidFill>
                <a:srgbClr val="FFFF00"/>
              </a:solidFill>
              <a:latin typeface="Arial Unicode MS"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79388" y="87313"/>
            <a:ext cx="8785225" cy="857250"/>
          </a:xfrm>
        </p:spPr>
        <p:txBody>
          <a:bodyPr/>
          <a:lstStyle/>
          <a:p>
            <a:pPr eaLnBrk="1" hangingPunct="1"/>
            <a:r>
              <a:rPr lang="en-GB" altLang="en-US" dirty="0" smtClean="0"/>
              <a:t>Results</a:t>
            </a:r>
            <a:endParaRPr lang="en-US" altLang="en-US" dirty="0" smtClean="0"/>
          </a:p>
        </p:txBody>
      </p:sp>
      <p:sp>
        <p:nvSpPr>
          <p:cNvPr id="5124" name="Rectangle 11"/>
          <p:cNvSpPr>
            <a:spLocks noChangeArrowheads="1"/>
          </p:cNvSpPr>
          <p:nvPr/>
        </p:nvSpPr>
        <p:spPr bwMode="auto">
          <a:xfrm>
            <a:off x="179388" y="4011613"/>
            <a:ext cx="8640762" cy="9318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3200">
                <a:solidFill>
                  <a:schemeClr val="bg1"/>
                </a:solidFill>
                <a:latin typeface="Arial" charset="0"/>
                <a:cs typeface="Arial" charset="0"/>
              </a:defRPr>
            </a:lvl1pPr>
            <a:lvl2pPr marL="742950" indent="-285750" eaLnBrk="0" hangingPunct="0">
              <a:buChar char="–"/>
              <a:defRPr sz="2800">
                <a:solidFill>
                  <a:schemeClr val="bg1"/>
                </a:solidFill>
                <a:latin typeface="Arial" charset="0"/>
                <a:cs typeface="Arial" charset="0"/>
              </a:defRPr>
            </a:lvl2pPr>
            <a:lvl3pPr marL="1143000" indent="-228600" eaLnBrk="0" hangingPunct="0">
              <a:defRPr sz="2400">
                <a:solidFill>
                  <a:schemeClr val="bg1"/>
                </a:solidFill>
                <a:latin typeface="Arial" charset="0"/>
                <a:cs typeface="Arial" charset="0"/>
              </a:defRPr>
            </a:lvl3pPr>
            <a:lvl4pPr marL="1600200" indent="-228600" eaLnBrk="0" hangingPunct="0">
              <a:buChar char="–"/>
              <a:defRPr sz="2000">
                <a:solidFill>
                  <a:schemeClr val="bg1"/>
                </a:solidFill>
                <a:latin typeface="Arial" charset="0"/>
                <a:cs typeface="Arial" charset="0"/>
              </a:defRPr>
            </a:lvl4pPr>
            <a:lvl5pPr marL="2057400" indent="-228600" eaLnBrk="0" hangingPunct="0">
              <a:buChar char="»"/>
              <a:defRPr sz="2000">
                <a:solidFill>
                  <a:schemeClr val="bg1"/>
                </a:solidFill>
                <a:latin typeface="Arial" charset="0"/>
                <a:cs typeface="Arial" charset="0"/>
              </a:defRPr>
            </a:lvl5pPr>
            <a:lvl6pPr marL="2514600" indent="-228600" eaLnBrk="0" fontAlgn="base" hangingPunct="0">
              <a:spcBef>
                <a:spcPct val="20000"/>
              </a:spcBef>
              <a:spcAft>
                <a:spcPct val="0"/>
              </a:spcAft>
              <a:buChar char="»"/>
              <a:defRPr sz="2000">
                <a:solidFill>
                  <a:schemeClr val="bg1"/>
                </a:solidFill>
                <a:latin typeface="Arial" charset="0"/>
                <a:cs typeface="Arial" charset="0"/>
              </a:defRPr>
            </a:lvl6pPr>
            <a:lvl7pPr marL="2971800" indent="-228600" eaLnBrk="0" fontAlgn="base" hangingPunct="0">
              <a:spcBef>
                <a:spcPct val="20000"/>
              </a:spcBef>
              <a:spcAft>
                <a:spcPct val="0"/>
              </a:spcAft>
              <a:buChar char="»"/>
              <a:defRPr sz="2000">
                <a:solidFill>
                  <a:schemeClr val="bg1"/>
                </a:solidFill>
                <a:latin typeface="Arial" charset="0"/>
                <a:cs typeface="Arial" charset="0"/>
              </a:defRPr>
            </a:lvl7pPr>
            <a:lvl8pPr marL="3429000" indent="-228600" eaLnBrk="0" fontAlgn="base" hangingPunct="0">
              <a:spcBef>
                <a:spcPct val="20000"/>
              </a:spcBef>
              <a:spcAft>
                <a:spcPct val="0"/>
              </a:spcAft>
              <a:buChar char="»"/>
              <a:defRPr sz="2000">
                <a:solidFill>
                  <a:schemeClr val="bg1"/>
                </a:solidFill>
                <a:latin typeface="Arial" charset="0"/>
                <a:cs typeface="Arial" charset="0"/>
              </a:defRPr>
            </a:lvl8pPr>
            <a:lvl9pPr marL="3886200" indent="-228600" eaLnBrk="0" fontAlgn="base" hangingPunct="0">
              <a:spcBef>
                <a:spcPct val="20000"/>
              </a:spcBef>
              <a:spcAft>
                <a:spcPct val="0"/>
              </a:spcAft>
              <a:buChar char="»"/>
              <a:defRPr sz="2000">
                <a:solidFill>
                  <a:schemeClr val="bg1"/>
                </a:solidFill>
                <a:latin typeface="Arial" charset="0"/>
                <a:cs typeface="Arial" charset="0"/>
              </a:defRPr>
            </a:lvl9pPr>
          </a:lstStyle>
          <a:p>
            <a:pPr eaLnBrk="1" hangingPunct="1"/>
            <a:r>
              <a:rPr lang="en-GB" altLang="en-US" sz="2400"/>
              <a:t>Graphs:</a:t>
            </a:r>
          </a:p>
          <a:p>
            <a:pPr lvl="1" eaLnBrk="1" hangingPunct="1"/>
            <a:r>
              <a:rPr lang="en-GB" altLang="en-US" sz="2000"/>
              <a:t>ensure the axes are labelled </a:t>
            </a:r>
          </a:p>
          <a:p>
            <a:pPr lvl="1" eaLnBrk="1" hangingPunct="1"/>
            <a:r>
              <a:rPr lang="en-GB" altLang="en-US" sz="2000"/>
              <a:t>avoid using overcomplicated graphs or figures</a:t>
            </a:r>
          </a:p>
        </p:txBody>
      </p:sp>
      <p:sp>
        <p:nvSpPr>
          <p:cNvPr id="142" name="Rectangle 2"/>
          <p:cNvSpPr>
            <a:spLocks noGrp="1" noChangeArrowheads="1"/>
          </p:cNvSpPr>
          <p:nvPr>
            <p:ph idx="1"/>
          </p:nvPr>
        </p:nvSpPr>
        <p:spPr>
          <a:xfrm>
            <a:off x="179389" y="1006474"/>
            <a:ext cx="7776988" cy="3941539"/>
          </a:xfrm>
          <a:noFill/>
          <a:extLst>
            <a:ext uri="{91240B29-F687-4F45-9708-019B960494DF}">
              <a14:hiddenLine xmlns="" xmlns:a14="http://schemas.microsoft.com/office/drawing/2010/main" w="9525" cap="flat" cmpd="sng" algn="ctr">
                <a:solidFill>
                  <a:schemeClr val="tx1"/>
                </a:solidFill>
                <a:prstDash val="solid"/>
                <a:miter lim="800000"/>
                <a:headEnd/>
                <a:tailEnd/>
              </a14:hiddenLine>
            </a:ext>
          </a:extLst>
        </p:spPr>
        <p:txBody>
          <a:bodyPr>
            <a:normAutofit/>
          </a:bodyPr>
          <a:lstStyle/>
          <a:p>
            <a:r>
              <a:rPr lang="en-US" sz="2400" dirty="0" smtClean="0"/>
              <a:t>Without a strategy of weekly </a:t>
            </a:r>
            <a:r>
              <a:rPr lang="en-US" sz="2400" dirty="0" err="1" smtClean="0"/>
              <a:t>antepartum</a:t>
            </a:r>
            <a:r>
              <a:rPr lang="en-US" sz="2400" dirty="0" smtClean="0"/>
              <a:t> fetal surveillance between 36 and 41 weeks, women of all age groups experienced 3.04 stillbirths per 1000 pregnancies. </a:t>
            </a:r>
          </a:p>
          <a:p>
            <a:r>
              <a:rPr lang="en-US" sz="2400" dirty="0" smtClean="0"/>
              <a:t>For women undergoing weekly testing, the stillbirth rate was 1.24 per 1000. </a:t>
            </a:r>
          </a:p>
          <a:p>
            <a:r>
              <a:rPr lang="en-US" sz="2400" dirty="0" smtClean="0"/>
              <a:t>Thus, a strategy of weekly </a:t>
            </a:r>
            <a:r>
              <a:rPr lang="en-US" sz="2400" dirty="0" err="1" smtClean="0"/>
              <a:t>antepartum</a:t>
            </a:r>
            <a:r>
              <a:rPr lang="en-US" sz="2400" dirty="0" smtClean="0"/>
              <a:t> testing starting at 36 weeks of pregnancy in women of all age groups reduced the number of stillbirths by 58%.</a:t>
            </a:r>
          </a:p>
          <a:p>
            <a:pPr eaLnBrk="1" hangingPunct="1"/>
            <a:endParaRPr lang="en-US" altLang="en-US"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79388" y="87313"/>
            <a:ext cx="8785225" cy="857250"/>
          </a:xfrm>
          <a:noFill/>
          <a:extLst>
            <a:ext uri="{91240B29-F687-4F45-9708-019B960494DF}">
              <a14:hiddenLine xmlns="" xmlns:a14="http://schemas.microsoft.com/office/drawing/2010/main" w="9525" cap="flat" cmpd="sng" algn="ctr">
                <a:solidFill>
                  <a:schemeClr val="tx1"/>
                </a:solidFill>
                <a:prstDash val="solid"/>
                <a:miter lim="800000"/>
                <a:headEnd/>
                <a:tailEnd/>
              </a14:hiddenLine>
            </a:ext>
          </a:extLst>
        </p:spPr>
        <p:txBody>
          <a:bodyPr/>
          <a:lstStyle/>
          <a:p>
            <a:pPr eaLnBrk="1" hangingPunct="1"/>
            <a:r>
              <a:rPr lang="en-GB" altLang="en-US" dirty="0" smtClean="0"/>
              <a:t>Conclusion</a:t>
            </a:r>
            <a:endParaRPr lang="en-US" altLang="en-US" dirty="0" smtClean="0"/>
          </a:p>
        </p:txBody>
      </p:sp>
      <p:sp>
        <p:nvSpPr>
          <p:cNvPr id="6147" name="Rectangle 3"/>
          <p:cNvSpPr>
            <a:spLocks noChangeArrowheads="1"/>
          </p:cNvSpPr>
          <p:nvPr/>
        </p:nvSpPr>
        <p:spPr bwMode="auto">
          <a:xfrm>
            <a:off x="179388" y="842963"/>
            <a:ext cx="8713787" cy="6191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3200">
                <a:solidFill>
                  <a:schemeClr val="bg1"/>
                </a:solidFill>
                <a:latin typeface="Arial" charset="0"/>
                <a:cs typeface="Arial" charset="0"/>
              </a:defRPr>
            </a:lvl1pPr>
            <a:lvl2pPr marL="742950" indent="-285750" eaLnBrk="0" hangingPunct="0">
              <a:buChar char="–"/>
              <a:defRPr sz="2800">
                <a:solidFill>
                  <a:schemeClr val="bg1"/>
                </a:solidFill>
                <a:latin typeface="Arial" charset="0"/>
                <a:cs typeface="Arial" charset="0"/>
              </a:defRPr>
            </a:lvl2pPr>
            <a:lvl3pPr marL="1143000" indent="-228600" eaLnBrk="0" hangingPunct="0">
              <a:defRPr sz="2400">
                <a:solidFill>
                  <a:schemeClr val="bg1"/>
                </a:solidFill>
                <a:latin typeface="Arial" charset="0"/>
                <a:cs typeface="Arial" charset="0"/>
              </a:defRPr>
            </a:lvl3pPr>
            <a:lvl4pPr marL="1600200" indent="-228600" eaLnBrk="0" hangingPunct="0">
              <a:buChar char="–"/>
              <a:defRPr sz="2000">
                <a:solidFill>
                  <a:schemeClr val="bg1"/>
                </a:solidFill>
                <a:latin typeface="Arial" charset="0"/>
                <a:cs typeface="Arial" charset="0"/>
              </a:defRPr>
            </a:lvl4pPr>
            <a:lvl5pPr marL="2057400" indent="-228600" eaLnBrk="0" hangingPunct="0">
              <a:buChar char="»"/>
              <a:defRPr sz="2000">
                <a:solidFill>
                  <a:schemeClr val="bg1"/>
                </a:solidFill>
                <a:latin typeface="Arial" charset="0"/>
                <a:cs typeface="Arial" charset="0"/>
              </a:defRPr>
            </a:lvl5pPr>
            <a:lvl6pPr marL="2514600" indent="-228600" eaLnBrk="0" fontAlgn="base" hangingPunct="0">
              <a:spcBef>
                <a:spcPct val="20000"/>
              </a:spcBef>
              <a:spcAft>
                <a:spcPct val="0"/>
              </a:spcAft>
              <a:buChar char="»"/>
              <a:defRPr sz="2000">
                <a:solidFill>
                  <a:schemeClr val="bg1"/>
                </a:solidFill>
                <a:latin typeface="Arial" charset="0"/>
                <a:cs typeface="Arial" charset="0"/>
              </a:defRPr>
            </a:lvl6pPr>
            <a:lvl7pPr marL="2971800" indent="-228600" eaLnBrk="0" fontAlgn="base" hangingPunct="0">
              <a:spcBef>
                <a:spcPct val="20000"/>
              </a:spcBef>
              <a:spcAft>
                <a:spcPct val="0"/>
              </a:spcAft>
              <a:buChar char="»"/>
              <a:defRPr sz="2000">
                <a:solidFill>
                  <a:schemeClr val="bg1"/>
                </a:solidFill>
                <a:latin typeface="Arial" charset="0"/>
                <a:cs typeface="Arial" charset="0"/>
              </a:defRPr>
            </a:lvl7pPr>
            <a:lvl8pPr marL="3429000" indent="-228600" eaLnBrk="0" fontAlgn="base" hangingPunct="0">
              <a:spcBef>
                <a:spcPct val="20000"/>
              </a:spcBef>
              <a:spcAft>
                <a:spcPct val="0"/>
              </a:spcAft>
              <a:buChar char="»"/>
              <a:defRPr sz="2000">
                <a:solidFill>
                  <a:schemeClr val="bg1"/>
                </a:solidFill>
                <a:latin typeface="Arial" charset="0"/>
                <a:cs typeface="Arial" charset="0"/>
              </a:defRPr>
            </a:lvl8pPr>
            <a:lvl9pPr marL="3886200" indent="-228600" eaLnBrk="0" fontAlgn="base" hangingPunct="0">
              <a:spcBef>
                <a:spcPct val="20000"/>
              </a:spcBef>
              <a:spcAft>
                <a:spcPct val="0"/>
              </a:spcAft>
              <a:buChar char="»"/>
              <a:defRPr sz="2000">
                <a:solidFill>
                  <a:schemeClr val="bg1"/>
                </a:solidFill>
                <a:latin typeface="Arial" charset="0"/>
                <a:cs typeface="Arial" charset="0"/>
              </a:defRPr>
            </a:lvl9pPr>
          </a:lstStyle>
          <a:p>
            <a:pPr eaLnBrk="1" hangingPunct="1"/>
            <a:r>
              <a:rPr lang="en-US" altLang="en-US" sz="2600"/>
              <a:t>For pictures</a:t>
            </a:r>
            <a:r>
              <a:rPr lang="en-US" altLang="en-US" sz="2400"/>
              <a:t>:</a:t>
            </a:r>
          </a:p>
        </p:txBody>
      </p:sp>
      <p:sp>
        <p:nvSpPr>
          <p:cNvPr id="6148" name="Rectangle 4"/>
          <p:cNvSpPr>
            <a:spLocks noChangeArrowheads="1"/>
          </p:cNvSpPr>
          <p:nvPr/>
        </p:nvSpPr>
        <p:spPr bwMode="auto">
          <a:xfrm>
            <a:off x="179388" y="3579813"/>
            <a:ext cx="8640762" cy="9318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3200">
                <a:solidFill>
                  <a:schemeClr val="bg1"/>
                </a:solidFill>
                <a:latin typeface="Arial" charset="0"/>
                <a:cs typeface="Arial" charset="0"/>
              </a:defRPr>
            </a:lvl1pPr>
            <a:lvl2pPr marL="742950" indent="-285750" eaLnBrk="0" hangingPunct="0">
              <a:buChar char="–"/>
              <a:defRPr sz="2800">
                <a:solidFill>
                  <a:schemeClr val="bg1"/>
                </a:solidFill>
                <a:latin typeface="Arial" charset="0"/>
                <a:cs typeface="Arial" charset="0"/>
              </a:defRPr>
            </a:lvl2pPr>
            <a:lvl3pPr marL="1143000" indent="-228600" eaLnBrk="0" hangingPunct="0">
              <a:defRPr sz="2400">
                <a:solidFill>
                  <a:schemeClr val="bg1"/>
                </a:solidFill>
                <a:latin typeface="Arial" charset="0"/>
                <a:cs typeface="Arial" charset="0"/>
              </a:defRPr>
            </a:lvl3pPr>
            <a:lvl4pPr marL="1600200" indent="-228600" eaLnBrk="0" hangingPunct="0">
              <a:buChar char="–"/>
              <a:defRPr sz="2000">
                <a:solidFill>
                  <a:schemeClr val="bg1"/>
                </a:solidFill>
                <a:latin typeface="Arial" charset="0"/>
                <a:cs typeface="Arial" charset="0"/>
              </a:defRPr>
            </a:lvl4pPr>
            <a:lvl5pPr marL="2057400" indent="-228600" eaLnBrk="0" hangingPunct="0">
              <a:buChar char="»"/>
              <a:defRPr sz="2000">
                <a:solidFill>
                  <a:schemeClr val="bg1"/>
                </a:solidFill>
                <a:latin typeface="Arial" charset="0"/>
                <a:cs typeface="Arial" charset="0"/>
              </a:defRPr>
            </a:lvl5pPr>
            <a:lvl6pPr marL="2514600" indent="-228600" eaLnBrk="0" fontAlgn="base" hangingPunct="0">
              <a:spcBef>
                <a:spcPct val="20000"/>
              </a:spcBef>
              <a:spcAft>
                <a:spcPct val="0"/>
              </a:spcAft>
              <a:buChar char="»"/>
              <a:defRPr sz="2000">
                <a:solidFill>
                  <a:schemeClr val="bg1"/>
                </a:solidFill>
                <a:latin typeface="Arial" charset="0"/>
                <a:cs typeface="Arial" charset="0"/>
              </a:defRPr>
            </a:lvl6pPr>
            <a:lvl7pPr marL="2971800" indent="-228600" eaLnBrk="0" fontAlgn="base" hangingPunct="0">
              <a:spcBef>
                <a:spcPct val="20000"/>
              </a:spcBef>
              <a:spcAft>
                <a:spcPct val="0"/>
              </a:spcAft>
              <a:buChar char="»"/>
              <a:defRPr sz="2000">
                <a:solidFill>
                  <a:schemeClr val="bg1"/>
                </a:solidFill>
                <a:latin typeface="Arial" charset="0"/>
                <a:cs typeface="Arial" charset="0"/>
              </a:defRPr>
            </a:lvl7pPr>
            <a:lvl8pPr marL="3429000" indent="-228600" eaLnBrk="0" fontAlgn="base" hangingPunct="0">
              <a:spcBef>
                <a:spcPct val="20000"/>
              </a:spcBef>
              <a:spcAft>
                <a:spcPct val="0"/>
              </a:spcAft>
              <a:buChar char="»"/>
              <a:defRPr sz="2000">
                <a:solidFill>
                  <a:schemeClr val="bg1"/>
                </a:solidFill>
                <a:latin typeface="Arial" charset="0"/>
                <a:cs typeface="Arial" charset="0"/>
              </a:defRPr>
            </a:lvl8pPr>
            <a:lvl9pPr marL="3886200" indent="-228600" eaLnBrk="0" fontAlgn="base" hangingPunct="0">
              <a:spcBef>
                <a:spcPct val="20000"/>
              </a:spcBef>
              <a:spcAft>
                <a:spcPct val="0"/>
              </a:spcAft>
              <a:buChar char="»"/>
              <a:defRPr sz="2000">
                <a:solidFill>
                  <a:schemeClr val="bg1"/>
                </a:solidFill>
                <a:latin typeface="Arial" charset="0"/>
                <a:cs typeface="Arial" charset="0"/>
              </a:defRPr>
            </a:lvl9pPr>
          </a:lstStyle>
          <a:p>
            <a:pPr eaLnBrk="1" hangingPunct="1"/>
            <a:r>
              <a:rPr lang="en-GB" altLang="en-US" sz="2400"/>
              <a:t>Ensure highest possible resolution</a:t>
            </a:r>
            <a:endParaRPr lang="en-US" altLang="en-US" sz="2400">
              <a:latin typeface="Arial Unicode MS" pitchFamily="34" charset="-128"/>
              <a:ea typeface="Arial Unicode MS" pitchFamily="34" charset="-128"/>
              <a:cs typeface="Arial Unicode MS" pitchFamily="34" charset="-128"/>
            </a:endParaRPr>
          </a:p>
          <a:p>
            <a:pPr eaLnBrk="1" hangingPunct="1"/>
            <a:r>
              <a:rPr lang="en-GB" altLang="en-US" sz="2400"/>
              <a:t>Crop the image to the area of interest</a:t>
            </a:r>
          </a:p>
          <a:p>
            <a:pPr eaLnBrk="1" hangingPunct="1"/>
            <a:r>
              <a:rPr lang="en-GB" altLang="en-US" sz="2400"/>
              <a:t>Ensure patient anonymity</a:t>
            </a:r>
          </a:p>
        </p:txBody>
      </p:sp>
      <p:sp>
        <p:nvSpPr>
          <p:cNvPr id="6149" name="Text Box 139"/>
          <p:cNvSpPr txBox="1">
            <a:spLocks noChangeArrowheads="1"/>
          </p:cNvSpPr>
          <p:nvPr/>
        </p:nvSpPr>
        <p:spPr bwMode="auto">
          <a:xfrm>
            <a:off x="3779838" y="0"/>
            <a:ext cx="5364162" cy="2857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3200">
                <a:solidFill>
                  <a:schemeClr val="bg1"/>
                </a:solidFill>
                <a:latin typeface="Arial" charset="0"/>
                <a:cs typeface="Arial" charset="0"/>
              </a:defRPr>
            </a:lvl1pPr>
            <a:lvl2pPr marL="742950" indent="-285750" eaLnBrk="0" hangingPunct="0">
              <a:buChar char="–"/>
              <a:defRPr sz="2800">
                <a:solidFill>
                  <a:schemeClr val="bg1"/>
                </a:solidFill>
                <a:latin typeface="Arial" charset="0"/>
                <a:cs typeface="Arial" charset="0"/>
              </a:defRPr>
            </a:lvl2pPr>
            <a:lvl3pPr marL="1143000" indent="-228600" eaLnBrk="0" hangingPunct="0">
              <a:defRPr sz="2400">
                <a:solidFill>
                  <a:schemeClr val="bg1"/>
                </a:solidFill>
                <a:latin typeface="Arial" charset="0"/>
                <a:cs typeface="Arial" charset="0"/>
              </a:defRPr>
            </a:lvl3pPr>
            <a:lvl4pPr marL="1600200" indent="-228600" eaLnBrk="0" hangingPunct="0">
              <a:buChar char="–"/>
              <a:defRPr sz="2000">
                <a:solidFill>
                  <a:schemeClr val="bg1"/>
                </a:solidFill>
                <a:latin typeface="Arial" charset="0"/>
                <a:cs typeface="Arial" charset="0"/>
              </a:defRPr>
            </a:lvl4pPr>
            <a:lvl5pPr marL="2057400" indent="-228600" eaLnBrk="0" hangingPunct="0">
              <a:buChar char="»"/>
              <a:defRPr sz="2000">
                <a:solidFill>
                  <a:schemeClr val="bg1"/>
                </a:solidFill>
                <a:latin typeface="Arial" charset="0"/>
                <a:cs typeface="Arial" charset="0"/>
              </a:defRPr>
            </a:lvl5pPr>
            <a:lvl6pPr marL="2514600" indent="-228600" eaLnBrk="0" fontAlgn="base" hangingPunct="0">
              <a:spcBef>
                <a:spcPct val="20000"/>
              </a:spcBef>
              <a:spcAft>
                <a:spcPct val="0"/>
              </a:spcAft>
              <a:buChar char="»"/>
              <a:defRPr sz="2000">
                <a:solidFill>
                  <a:schemeClr val="bg1"/>
                </a:solidFill>
                <a:latin typeface="Arial" charset="0"/>
                <a:cs typeface="Arial" charset="0"/>
              </a:defRPr>
            </a:lvl6pPr>
            <a:lvl7pPr marL="2971800" indent="-228600" eaLnBrk="0" fontAlgn="base" hangingPunct="0">
              <a:spcBef>
                <a:spcPct val="20000"/>
              </a:spcBef>
              <a:spcAft>
                <a:spcPct val="0"/>
              </a:spcAft>
              <a:buChar char="»"/>
              <a:defRPr sz="2000">
                <a:solidFill>
                  <a:schemeClr val="bg1"/>
                </a:solidFill>
                <a:latin typeface="Arial" charset="0"/>
                <a:cs typeface="Arial" charset="0"/>
              </a:defRPr>
            </a:lvl7pPr>
            <a:lvl8pPr marL="3429000" indent="-228600" eaLnBrk="0" fontAlgn="base" hangingPunct="0">
              <a:spcBef>
                <a:spcPct val="20000"/>
              </a:spcBef>
              <a:spcAft>
                <a:spcPct val="0"/>
              </a:spcAft>
              <a:buChar char="»"/>
              <a:defRPr sz="2000">
                <a:solidFill>
                  <a:schemeClr val="bg1"/>
                </a:solidFill>
                <a:latin typeface="Arial" charset="0"/>
                <a:cs typeface="Arial" charset="0"/>
              </a:defRPr>
            </a:lvl8pPr>
            <a:lvl9pPr marL="3886200" indent="-228600" eaLnBrk="0" fontAlgn="base" hangingPunct="0">
              <a:spcBef>
                <a:spcPct val="20000"/>
              </a:spcBef>
              <a:spcAft>
                <a:spcPct val="0"/>
              </a:spcAft>
              <a:buChar char="»"/>
              <a:defRPr sz="2000">
                <a:solidFill>
                  <a:schemeClr val="bg1"/>
                </a:solidFill>
                <a:latin typeface="Arial" charset="0"/>
                <a:cs typeface="Arial" charset="0"/>
              </a:defRPr>
            </a:lvl9pPr>
          </a:lstStyle>
          <a:p>
            <a:pPr algn="r" eaLnBrk="1" hangingPunct="1">
              <a:buFontTx/>
              <a:buNone/>
            </a:pPr>
            <a:r>
              <a:rPr lang="en-GB" altLang="en-US" sz="1400"/>
              <a:t>Guidelines for oral communication presentations</a:t>
            </a:r>
            <a:endParaRPr lang="en-US" altLang="en-US" sz="1400"/>
          </a:p>
        </p:txBody>
      </p:sp>
      <p:sp>
        <p:nvSpPr>
          <p:cNvPr id="12" name="Content Placeholder 11"/>
          <p:cNvSpPr>
            <a:spLocks noGrp="1"/>
          </p:cNvSpPr>
          <p:nvPr>
            <p:ph idx="1"/>
          </p:nvPr>
        </p:nvSpPr>
        <p:spPr>
          <a:xfrm>
            <a:off x="457200" y="1207062"/>
            <a:ext cx="7239000" cy="3380912"/>
          </a:xfrm>
        </p:spPr>
        <p:txBody>
          <a:bodyPr>
            <a:normAutofit/>
          </a:bodyPr>
          <a:lstStyle/>
          <a:p>
            <a:r>
              <a:rPr lang="en-US" dirty="0" smtClean="0"/>
              <a:t>Patients should be aware that in spite of the additional cost of testing and its effect on induction and operative delivery rates, weekly fetal assessment decreases stillbirth rate in all age groups by more than half</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79388" y="87313"/>
            <a:ext cx="8785225" cy="857250"/>
          </a:xfrm>
        </p:spPr>
        <p:txBody>
          <a:bodyPr/>
          <a:lstStyle/>
          <a:p>
            <a:r>
              <a:rPr lang="en-US" dirty="0" smtClean="0"/>
              <a:t>Garden OBGYN</a:t>
            </a:r>
            <a:endParaRPr lang="en-US" altLang="en-US" dirty="0" smtClean="0"/>
          </a:p>
        </p:txBody>
      </p:sp>
      <p:sp>
        <p:nvSpPr>
          <p:cNvPr id="7171" name="Rectangle 3"/>
          <p:cNvSpPr>
            <a:spLocks noGrp="1" noChangeArrowheads="1"/>
          </p:cNvSpPr>
          <p:nvPr>
            <p:ph idx="1"/>
          </p:nvPr>
        </p:nvSpPr>
        <p:spPr>
          <a:xfrm>
            <a:off x="179389" y="987425"/>
            <a:ext cx="7344940" cy="3943350"/>
          </a:xfrm>
        </p:spPr>
        <p:txBody>
          <a:bodyPr/>
          <a:lstStyle/>
          <a:p>
            <a:r>
              <a:rPr lang="en-US" dirty="0" smtClean="0"/>
              <a:t>At our practice we follow a strict regimen of </a:t>
            </a:r>
            <a:r>
              <a:rPr lang="en-US" dirty="0" err="1" smtClean="0"/>
              <a:t>antepartum</a:t>
            </a:r>
            <a:r>
              <a:rPr lang="en-US" dirty="0" smtClean="0"/>
              <a:t> testing starting in the third trimester for all of our patients.  High risk patients are tested more frequently.  Our testing includes BPP/ NST, </a:t>
            </a:r>
            <a:r>
              <a:rPr lang="en-US" dirty="0" err="1" smtClean="0"/>
              <a:t>doppler</a:t>
            </a:r>
            <a:r>
              <a:rPr lang="en-US" dirty="0" smtClean="0"/>
              <a:t> study of the umbilical artery and MCA when necessary. With this practice there has been a significant drop in the amount of stillbirths.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308</TotalTime>
  <Words>459</Words>
  <Application>Microsoft Office PowerPoint</Application>
  <PresentationFormat>On-screen Show (16:9)</PresentationFormat>
  <Paragraphs>34</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Opulent</vt:lpstr>
      <vt:lpstr>Can weekly antepartum testing decrease  stillbirth rate?</vt:lpstr>
      <vt:lpstr>Slide 2</vt:lpstr>
      <vt:lpstr>Materials and methods: </vt:lpstr>
      <vt:lpstr>Results</vt:lpstr>
      <vt:lpstr>Conclusion</vt:lpstr>
      <vt:lpstr>Garden OBGYN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Background</dc:title>
  <dc:creator>Aris</dc:creator>
  <cp:lastModifiedBy>adillon</cp:lastModifiedBy>
  <cp:revision>32</cp:revision>
  <dcterms:created xsi:type="dcterms:W3CDTF">2006-03-27T18:52:33Z</dcterms:created>
  <dcterms:modified xsi:type="dcterms:W3CDTF">2016-08-29T12:03:59Z</dcterms:modified>
</cp:coreProperties>
</file>